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54434-1232-44FB-8BA6-27AB8931D8F6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1A7CF-D46C-4D6E-A4F2-13E89048A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97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9988" y="688975"/>
            <a:ext cx="4581525" cy="34353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3A2279C7-36AA-47A4-AEC5-13720ADA2E82}" type="slidenum">
              <a:rPr lang="ru-RU" altLang="ru-RU" smtClean="0">
                <a:solidFill>
                  <a:srgbClr val="000000"/>
                </a:solidFill>
              </a:rPr>
              <a:pPr eaLnBrk="1" hangingPunct="1">
                <a:defRPr/>
              </a:pPr>
              <a:t>1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85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9988" y="688975"/>
            <a:ext cx="4581525" cy="34353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3A2279C7-36AA-47A4-AEC5-13720ADA2E82}" type="slidenum">
              <a:rPr lang="ru-RU" altLang="ru-RU" smtClean="0">
                <a:solidFill>
                  <a:srgbClr val="000000"/>
                </a:solidFill>
              </a:rPr>
              <a:pPr eaLnBrk="1" hangingPunct="1">
                <a:defRPr/>
              </a:pPr>
              <a:t>2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85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91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07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1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64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2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11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62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81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21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1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69A3-7817-4BE6-981B-CEF77B3C69BA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4CEFD-6DC9-4A60-8A0E-9C7A9D27C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14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единительная линия 13"/>
          <p:cNvCxnSpPr/>
          <p:nvPr/>
        </p:nvCxnSpPr>
        <p:spPr>
          <a:xfrm>
            <a:off x="-40362" y="580032"/>
            <a:ext cx="9158288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9" name="Прямая соединительная линия 18"/>
          <p:cNvCxnSpPr/>
          <p:nvPr/>
        </p:nvCxnSpPr>
        <p:spPr>
          <a:xfrm>
            <a:off x="50491" y="580032"/>
            <a:ext cx="9158288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grpSp>
        <p:nvGrpSpPr>
          <p:cNvPr id="21" name="Группа 20"/>
          <p:cNvGrpSpPr/>
          <p:nvPr/>
        </p:nvGrpSpPr>
        <p:grpSpPr>
          <a:xfrm>
            <a:off x="0" y="-123929"/>
            <a:ext cx="9860123" cy="6981929"/>
            <a:chOff x="-12859" y="-45815"/>
            <a:chExt cx="9906283" cy="4949735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-12859" y="19258"/>
              <a:ext cx="9202700" cy="411205"/>
            </a:xfrm>
            <a:prstGeom prst="rect">
              <a:avLst/>
            </a:prstGeom>
            <a:blipFill>
              <a:blip r:embed="rId3"/>
              <a:srcRect/>
              <a:stretch>
                <a:fillRect l="1" r="-1187"/>
              </a:stretch>
            </a:blipFill>
            <a:ln w="9525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wrap="square" lIns="137485" tIns="68739" rIns="137485" bIns="68739" rtlCol="0" anchor="ctr">
              <a:spAutoFit/>
            </a:bodyPr>
            <a:lstStyle/>
            <a:p>
              <a:pPr algn="ctr" defTabSz="1095687" eaLnBrk="1" hangingPunct="1">
                <a:defRPr/>
              </a:pPr>
              <a:endParaRPr lang="ru-RU" sz="1000" b="1" kern="0" dirty="0" smtClean="0">
                <a:gradFill flip="none" rotWithShape="1">
                  <a:gsLst>
                    <a:gs pos="0">
                      <a:srgbClr val="4F81BD">
                        <a:lumMod val="50000"/>
                      </a:srgbClr>
                    </a:gs>
                    <a:gs pos="50000">
                      <a:srgbClr val="4F81BD">
                        <a:lumMod val="75000"/>
                      </a:srgbClr>
                    </a:gs>
                    <a:gs pos="100000">
                      <a:srgbClr val="4F81BD">
                        <a:lumMod val="60000"/>
                        <a:lumOff val="40000"/>
                      </a:srgbClr>
                    </a:gs>
                  </a:gsLst>
                  <a:lin ang="16200000" scaled="1"/>
                  <a:tileRect/>
                </a:gradFill>
              </a:endParaRPr>
            </a:p>
            <a:p>
              <a:pPr algn="ctr" defTabSz="1095687" eaLnBrk="1" hangingPunct="1">
                <a:defRPr/>
              </a:pPr>
              <a:endParaRPr lang="ru-RU" sz="1867" b="1" kern="0" dirty="0">
                <a:gradFill flip="none" rotWithShape="1">
                  <a:gsLst>
                    <a:gs pos="0">
                      <a:srgbClr val="4F81BD">
                        <a:lumMod val="50000"/>
                      </a:srgbClr>
                    </a:gs>
                    <a:gs pos="50000">
                      <a:srgbClr val="4F81BD">
                        <a:lumMod val="75000"/>
                      </a:srgbClr>
                    </a:gs>
                    <a:gs pos="100000">
                      <a:srgbClr val="4F81BD">
                        <a:lumMod val="60000"/>
                        <a:lumOff val="40000"/>
                      </a:srgbClr>
                    </a:gs>
                  </a:gsLst>
                  <a:lin ang="16200000" scaled="1"/>
                  <a:tileRect/>
                </a:gradFill>
              </a:endParaRPr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7605150" y="-45815"/>
              <a:ext cx="2288274" cy="4949735"/>
              <a:chOff x="7605150" y="-48990"/>
              <a:chExt cx="2288274" cy="4949735"/>
            </a:xfrm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7605150" y="-893"/>
                <a:ext cx="1612605" cy="4901638"/>
              </a:xfrm>
              <a:prstGeom prst="rect">
                <a:avLst/>
              </a:prstGeom>
              <a:gradFill>
                <a:gsLst>
                  <a:gs pos="0">
                    <a:srgbClr val="1F497D">
                      <a:lumMod val="75000"/>
                      <a:alpha val="0"/>
                    </a:srgbClr>
                  </a:gs>
                  <a:gs pos="65000">
                    <a:srgbClr val="1F497D">
                      <a:lumMod val="75000"/>
                      <a:alpha val="43000"/>
                    </a:srgbClr>
                  </a:gs>
                </a:gsLst>
                <a:lin ang="0" scaled="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321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 dirty="0">
                  <a:solidFill>
                    <a:prstClr val="white"/>
                  </a:solidFill>
                  <a:latin typeface="Calibri"/>
                </a:endParaRPr>
              </a:p>
            </p:txBody>
          </p:sp>
          <p:pic>
            <p:nvPicPr>
              <p:cNvPr id="25" name="Рисунок 2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97352" y="-48990"/>
                <a:ext cx="582416" cy="582416"/>
              </a:xfrm>
              <a:prstGeom prst="rect">
                <a:avLst/>
              </a:prstGeom>
            </p:spPr>
          </p:pic>
          <p:sp>
            <p:nvSpPr>
              <p:cNvPr id="26" name="Прямоугольник 226"/>
              <p:cNvSpPr/>
              <p:nvPr/>
            </p:nvSpPr>
            <p:spPr>
              <a:xfrm>
                <a:off x="8688560" y="61137"/>
                <a:ext cx="1204864" cy="349594"/>
              </a:xfrm>
              <a:custGeom>
                <a:avLst/>
                <a:gdLst>
                  <a:gd name="connsiteX0" fmla="*/ 0 w 1259632"/>
                  <a:gd name="connsiteY0" fmla="*/ 0 h 357969"/>
                  <a:gd name="connsiteX1" fmla="*/ 1259632 w 1259632"/>
                  <a:gd name="connsiteY1" fmla="*/ 0 h 357969"/>
                  <a:gd name="connsiteX2" fmla="*/ 1259632 w 1259632"/>
                  <a:gd name="connsiteY2" fmla="*/ 357969 h 357969"/>
                  <a:gd name="connsiteX3" fmla="*/ 0 w 1259632"/>
                  <a:gd name="connsiteY3" fmla="*/ 357969 h 357969"/>
                  <a:gd name="connsiteX4" fmla="*/ 0 w 1259632"/>
                  <a:gd name="connsiteY4" fmla="*/ 0 h 357969"/>
                  <a:gd name="connsiteX0" fmla="*/ 0 w 1259632"/>
                  <a:gd name="connsiteY0" fmla="*/ 0 h 357969"/>
                  <a:gd name="connsiteX1" fmla="*/ 1259632 w 1259632"/>
                  <a:gd name="connsiteY1" fmla="*/ 0 h 357969"/>
                  <a:gd name="connsiteX2" fmla="*/ 1259632 w 1259632"/>
                  <a:gd name="connsiteY2" fmla="*/ 357969 h 357969"/>
                  <a:gd name="connsiteX3" fmla="*/ 411907 w 1259632"/>
                  <a:gd name="connsiteY3" fmla="*/ 355150 h 357969"/>
                  <a:gd name="connsiteX4" fmla="*/ 0 w 1259632"/>
                  <a:gd name="connsiteY4" fmla="*/ 357969 h 357969"/>
                  <a:gd name="connsiteX5" fmla="*/ 0 w 1259632"/>
                  <a:gd name="connsiteY5" fmla="*/ 0 h 357969"/>
                  <a:gd name="connsiteX0" fmla="*/ 0 w 1259632"/>
                  <a:gd name="connsiteY0" fmla="*/ 0 h 443257"/>
                  <a:gd name="connsiteX1" fmla="*/ 1259632 w 1259632"/>
                  <a:gd name="connsiteY1" fmla="*/ 0 h 443257"/>
                  <a:gd name="connsiteX2" fmla="*/ 1259632 w 1259632"/>
                  <a:gd name="connsiteY2" fmla="*/ 357969 h 443257"/>
                  <a:gd name="connsiteX3" fmla="*/ 411907 w 1259632"/>
                  <a:gd name="connsiteY3" fmla="*/ 355150 h 443257"/>
                  <a:gd name="connsiteX4" fmla="*/ 28526 w 1259632"/>
                  <a:gd name="connsiteY4" fmla="*/ 443257 h 443257"/>
                  <a:gd name="connsiteX5" fmla="*/ 0 w 1259632"/>
                  <a:gd name="connsiteY5" fmla="*/ 357969 h 443257"/>
                  <a:gd name="connsiteX6" fmla="*/ 0 w 1259632"/>
                  <a:gd name="connsiteY6" fmla="*/ 0 h 443257"/>
                  <a:gd name="connsiteX0" fmla="*/ 0 w 1259632"/>
                  <a:gd name="connsiteY0" fmla="*/ 0 h 443257"/>
                  <a:gd name="connsiteX1" fmla="*/ 1259632 w 1259632"/>
                  <a:gd name="connsiteY1" fmla="*/ 0 h 443257"/>
                  <a:gd name="connsiteX2" fmla="*/ 1259632 w 1259632"/>
                  <a:gd name="connsiteY2" fmla="*/ 357969 h 443257"/>
                  <a:gd name="connsiteX3" fmla="*/ 411907 w 1259632"/>
                  <a:gd name="connsiteY3" fmla="*/ 355150 h 443257"/>
                  <a:gd name="connsiteX4" fmla="*/ 28526 w 1259632"/>
                  <a:gd name="connsiteY4" fmla="*/ 443257 h 443257"/>
                  <a:gd name="connsiteX5" fmla="*/ 219075 w 1259632"/>
                  <a:gd name="connsiteY5" fmla="*/ 305582 h 443257"/>
                  <a:gd name="connsiteX6" fmla="*/ 0 w 1259632"/>
                  <a:gd name="connsiteY6" fmla="*/ 0 h 443257"/>
                  <a:gd name="connsiteX0" fmla="*/ 0 w 1259632"/>
                  <a:gd name="connsiteY0" fmla="*/ 0 h 443257"/>
                  <a:gd name="connsiteX1" fmla="*/ 1259632 w 1259632"/>
                  <a:gd name="connsiteY1" fmla="*/ 0 h 443257"/>
                  <a:gd name="connsiteX2" fmla="*/ 1259632 w 1259632"/>
                  <a:gd name="connsiteY2" fmla="*/ 357969 h 443257"/>
                  <a:gd name="connsiteX3" fmla="*/ 411907 w 1259632"/>
                  <a:gd name="connsiteY3" fmla="*/ 355150 h 443257"/>
                  <a:gd name="connsiteX4" fmla="*/ 28526 w 1259632"/>
                  <a:gd name="connsiteY4" fmla="*/ 443257 h 443257"/>
                  <a:gd name="connsiteX5" fmla="*/ 0 w 1259632"/>
                  <a:gd name="connsiteY5" fmla="*/ 0 h 443257"/>
                  <a:gd name="connsiteX0" fmla="*/ 28624 w 1231106"/>
                  <a:gd name="connsiteY0" fmla="*/ 0 h 443257"/>
                  <a:gd name="connsiteX1" fmla="*/ 1231106 w 1231106"/>
                  <a:gd name="connsiteY1" fmla="*/ 0 h 443257"/>
                  <a:gd name="connsiteX2" fmla="*/ 1231106 w 1231106"/>
                  <a:gd name="connsiteY2" fmla="*/ 357969 h 443257"/>
                  <a:gd name="connsiteX3" fmla="*/ 383381 w 1231106"/>
                  <a:gd name="connsiteY3" fmla="*/ 355150 h 443257"/>
                  <a:gd name="connsiteX4" fmla="*/ 0 w 1231106"/>
                  <a:gd name="connsiteY4" fmla="*/ 443257 h 443257"/>
                  <a:gd name="connsiteX5" fmla="*/ 28624 w 1231106"/>
                  <a:gd name="connsiteY5" fmla="*/ 0 h 443257"/>
                  <a:gd name="connsiteX0" fmla="*/ 0 w 1202482"/>
                  <a:gd name="connsiteY0" fmla="*/ 0 h 357969"/>
                  <a:gd name="connsiteX1" fmla="*/ 1202482 w 1202482"/>
                  <a:gd name="connsiteY1" fmla="*/ 0 h 357969"/>
                  <a:gd name="connsiteX2" fmla="*/ 1202482 w 1202482"/>
                  <a:gd name="connsiteY2" fmla="*/ 357969 h 357969"/>
                  <a:gd name="connsiteX3" fmla="*/ 354757 w 1202482"/>
                  <a:gd name="connsiteY3" fmla="*/ 355150 h 357969"/>
                  <a:gd name="connsiteX4" fmla="*/ 34876 w 1202482"/>
                  <a:gd name="connsiteY4" fmla="*/ 128932 h 357969"/>
                  <a:gd name="connsiteX5" fmla="*/ 0 w 1202482"/>
                  <a:gd name="connsiteY5" fmla="*/ 0 h 357969"/>
                  <a:gd name="connsiteX0" fmla="*/ 0 w 1212007"/>
                  <a:gd name="connsiteY0" fmla="*/ 0 h 360350"/>
                  <a:gd name="connsiteX1" fmla="*/ 1212007 w 1212007"/>
                  <a:gd name="connsiteY1" fmla="*/ 2381 h 360350"/>
                  <a:gd name="connsiteX2" fmla="*/ 1212007 w 1212007"/>
                  <a:gd name="connsiteY2" fmla="*/ 360350 h 360350"/>
                  <a:gd name="connsiteX3" fmla="*/ 364282 w 1212007"/>
                  <a:gd name="connsiteY3" fmla="*/ 357531 h 360350"/>
                  <a:gd name="connsiteX4" fmla="*/ 44401 w 1212007"/>
                  <a:gd name="connsiteY4" fmla="*/ 131313 h 360350"/>
                  <a:gd name="connsiteX5" fmla="*/ 0 w 1212007"/>
                  <a:gd name="connsiteY5" fmla="*/ 0 h 360350"/>
                  <a:gd name="connsiteX0" fmla="*/ 0 w 1212007"/>
                  <a:gd name="connsiteY0" fmla="*/ 0 h 360350"/>
                  <a:gd name="connsiteX1" fmla="*/ 1212007 w 1212007"/>
                  <a:gd name="connsiteY1" fmla="*/ 2381 h 360350"/>
                  <a:gd name="connsiteX2" fmla="*/ 1212007 w 1212007"/>
                  <a:gd name="connsiteY2" fmla="*/ 360350 h 360350"/>
                  <a:gd name="connsiteX3" fmla="*/ 364282 w 1212007"/>
                  <a:gd name="connsiteY3" fmla="*/ 357531 h 360350"/>
                  <a:gd name="connsiteX4" fmla="*/ 171402 w 1212007"/>
                  <a:gd name="connsiteY4" fmla="*/ 214656 h 360350"/>
                  <a:gd name="connsiteX5" fmla="*/ 44401 w 1212007"/>
                  <a:gd name="connsiteY5" fmla="*/ 131313 h 360350"/>
                  <a:gd name="connsiteX6" fmla="*/ 0 w 1212007"/>
                  <a:gd name="connsiteY6" fmla="*/ 0 h 360350"/>
                  <a:gd name="connsiteX0" fmla="*/ 0 w 1212007"/>
                  <a:gd name="connsiteY0" fmla="*/ 0 h 360350"/>
                  <a:gd name="connsiteX1" fmla="*/ 1212007 w 1212007"/>
                  <a:gd name="connsiteY1" fmla="*/ 2381 h 360350"/>
                  <a:gd name="connsiteX2" fmla="*/ 1212007 w 1212007"/>
                  <a:gd name="connsiteY2" fmla="*/ 360350 h 360350"/>
                  <a:gd name="connsiteX3" fmla="*/ 364282 w 1212007"/>
                  <a:gd name="connsiteY3" fmla="*/ 357531 h 360350"/>
                  <a:gd name="connsiteX4" fmla="*/ 254746 w 1212007"/>
                  <a:gd name="connsiteY4" fmla="*/ 145600 h 360350"/>
                  <a:gd name="connsiteX5" fmla="*/ 44401 w 1212007"/>
                  <a:gd name="connsiteY5" fmla="*/ 131313 h 360350"/>
                  <a:gd name="connsiteX6" fmla="*/ 0 w 1212007"/>
                  <a:gd name="connsiteY6" fmla="*/ 0 h 360350"/>
                  <a:gd name="connsiteX0" fmla="*/ 0 w 1212007"/>
                  <a:gd name="connsiteY0" fmla="*/ 0 h 360350"/>
                  <a:gd name="connsiteX1" fmla="*/ 1212007 w 1212007"/>
                  <a:gd name="connsiteY1" fmla="*/ 2381 h 360350"/>
                  <a:gd name="connsiteX2" fmla="*/ 1212007 w 1212007"/>
                  <a:gd name="connsiteY2" fmla="*/ 360350 h 360350"/>
                  <a:gd name="connsiteX3" fmla="*/ 364282 w 1212007"/>
                  <a:gd name="connsiteY3" fmla="*/ 357531 h 360350"/>
                  <a:gd name="connsiteX4" fmla="*/ 254746 w 1212007"/>
                  <a:gd name="connsiteY4" fmla="*/ 145600 h 360350"/>
                  <a:gd name="connsiteX5" fmla="*/ 44401 w 1212007"/>
                  <a:gd name="connsiteY5" fmla="*/ 131313 h 360350"/>
                  <a:gd name="connsiteX6" fmla="*/ 0 w 1212007"/>
                  <a:gd name="connsiteY6" fmla="*/ 0 h 360350"/>
                  <a:gd name="connsiteX0" fmla="*/ 0 w 1212007"/>
                  <a:gd name="connsiteY0" fmla="*/ 0 h 360350"/>
                  <a:gd name="connsiteX1" fmla="*/ 1212007 w 1212007"/>
                  <a:gd name="connsiteY1" fmla="*/ 2381 h 360350"/>
                  <a:gd name="connsiteX2" fmla="*/ 1212007 w 1212007"/>
                  <a:gd name="connsiteY2" fmla="*/ 360350 h 360350"/>
                  <a:gd name="connsiteX3" fmla="*/ 364282 w 1212007"/>
                  <a:gd name="connsiteY3" fmla="*/ 357531 h 360350"/>
                  <a:gd name="connsiteX4" fmla="*/ 259508 w 1212007"/>
                  <a:gd name="connsiteY4" fmla="*/ 138456 h 360350"/>
                  <a:gd name="connsiteX5" fmla="*/ 44401 w 1212007"/>
                  <a:gd name="connsiteY5" fmla="*/ 131313 h 360350"/>
                  <a:gd name="connsiteX6" fmla="*/ 0 w 1212007"/>
                  <a:gd name="connsiteY6" fmla="*/ 0 h 360350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259508 w 1212007"/>
                  <a:gd name="connsiteY4" fmla="*/ 143219 h 365113"/>
                  <a:gd name="connsiteX5" fmla="*/ 44401 w 1212007"/>
                  <a:gd name="connsiteY5" fmla="*/ 136076 h 365113"/>
                  <a:gd name="connsiteX6" fmla="*/ 0 w 1212007"/>
                  <a:gd name="connsiteY6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259508 w 1212007"/>
                  <a:gd name="connsiteY4" fmla="*/ 143219 h 365113"/>
                  <a:gd name="connsiteX5" fmla="*/ 44401 w 1212007"/>
                  <a:gd name="connsiteY5" fmla="*/ 136076 h 365113"/>
                  <a:gd name="connsiteX6" fmla="*/ 0 w 1212007"/>
                  <a:gd name="connsiteY6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259508 w 1212007"/>
                  <a:gd name="connsiteY4" fmla="*/ 143219 h 365113"/>
                  <a:gd name="connsiteX5" fmla="*/ 44401 w 1212007"/>
                  <a:gd name="connsiteY5" fmla="*/ 136076 h 365113"/>
                  <a:gd name="connsiteX6" fmla="*/ 0 w 1212007"/>
                  <a:gd name="connsiteY6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266652 w 1212007"/>
                  <a:gd name="connsiteY4" fmla="*/ 257520 h 365113"/>
                  <a:gd name="connsiteX5" fmla="*/ 259508 w 1212007"/>
                  <a:gd name="connsiteY5" fmla="*/ 143219 h 365113"/>
                  <a:gd name="connsiteX6" fmla="*/ 44401 w 1212007"/>
                  <a:gd name="connsiteY6" fmla="*/ 136076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92821 w 1212007"/>
                  <a:gd name="connsiteY4" fmla="*/ 317051 h 365113"/>
                  <a:gd name="connsiteX5" fmla="*/ 259508 w 1212007"/>
                  <a:gd name="connsiteY5" fmla="*/ 143219 h 365113"/>
                  <a:gd name="connsiteX6" fmla="*/ 44401 w 1212007"/>
                  <a:gd name="connsiteY6" fmla="*/ 136076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92821 w 1212007"/>
                  <a:gd name="connsiteY4" fmla="*/ 317051 h 365113"/>
                  <a:gd name="connsiteX5" fmla="*/ 259508 w 1212007"/>
                  <a:gd name="connsiteY5" fmla="*/ 143219 h 365113"/>
                  <a:gd name="connsiteX6" fmla="*/ 44401 w 1212007"/>
                  <a:gd name="connsiteY6" fmla="*/ 136076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92821 w 1212007"/>
                  <a:gd name="connsiteY4" fmla="*/ 317051 h 365113"/>
                  <a:gd name="connsiteX5" fmla="*/ 276177 w 1212007"/>
                  <a:gd name="connsiteY5" fmla="*/ 140838 h 365113"/>
                  <a:gd name="connsiteX6" fmla="*/ 44401 w 1212007"/>
                  <a:gd name="connsiteY6" fmla="*/ 136076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92821 w 1212007"/>
                  <a:gd name="connsiteY4" fmla="*/ 317051 h 365113"/>
                  <a:gd name="connsiteX5" fmla="*/ 290464 w 1212007"/>
                  <a:gd name="connsiteY5" fmla="*/ 140838 h 365113"/>
                  <a:gd name="connsiteX6" fmla="*/ 44401 w 1212007"/>
                  <a:gd name="connsiteY6" fmla="*/ 136076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83296 w 1212007"/>
                  <a:gd name="connsiteY4" fmla="*/ 309907 h 365113"/>
                  <a:gd name="connsiteX5" fmla="*/ 290464 w 1212007"/>
                  <a:gd name="connsiteY5" fmla="*/ 140838 h 365113"/>
                  <a:gd name="connsiteX6" fmla="*/ 44401 w 1212007"/>
                  <a:gd name="connsiteY6" fmla="*/ 136076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85677 w 1212007"/>
                  <a:gd name="connsiteY4" fmla="*/ 295620 h 365113"/>
                  <a:gd name="connsiteX5" fmla="*/ 290464 w 1212007"/>
                  <a:gd name="connsiteY5" fmla="*/ 140838 h 365113"/>
                  <a:gd name="connsiteX6" fmla="*/ 44401 w 1212007"/>
                  <a:gd name="connsiteY6" fmla="*/ 136076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364282 w 1212007"/>
                  <a:gd name="connsiteY3" fmla="*/ 362294 h 365113"/>
                  <a:gd name="connsiteX4" fmla="*/ 85677 w 1212007"/>
                  <a:gd name="connsiteY4" fmla="*/ 295620 h 365113"/>
                  <a:gd name="connsiteX5" fmla="*/ 290464 w 1212007"/>
                  <a:gd name="connsiteY5" fmla="*/ 140838 h 365113"/>
                  <a:gd name="connsiteX6" fmla="*/ 46782 w 1212007"/>
                  <a:gd name="connsiteY6" fmla="*/ 138457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114251 w 1212007"/>
                  <a:gd name="connsiteY3" fmla="*/ 359913 h 365113"/>
                  <a:gd name="connsiteX4" fmla="*/ 85677 w 1212007"/>
                  <a:gd name="connsiteY4" fmla="*/ 295620 h 365113"/>
                  <a:gd name="connsiteX5" fmla="*/ 290464 w 1212007"/>
                  <a:gd name="connsiteY5" fmla="*/ 140838 h 365113"/>
                  <a:gd name="connsiteX6" fmla="*/ 46782 w 1212007"/>
                  <a:gd name="connsiteY6" fmla="*/ 138457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114251 w 1212007"/>
                  <a:gd name="connsiteY3" fmla="*/ 359913 h 365113"/>
                  <a:gd name="connsiteX4" fmla="*/ 85677 w 1212007"/>
                  <a:gd name="connsiteY4" fmla="*/ 295620 h 365113"/>
                  <a:gd name="connsiteX5" fmla="*/ 290464 w 1212007"/>
                  <a:gd name="connsiteY5" fmla="*/ 140838 h 365113"/>
                  <a:gd name="connsiteX6" fmla="*/ 46782 w 1212007"/>
                  <a:gd name="connsiteY6" fmla="*/ 138457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109488 w 1212007"/>
                  <a:gd name="connsiteY3" fmla="*/ 359913 h 365113"/>
                  <a:gd name="connsiteX4" fmla="*/ 85677 w 1212007"/>
                  <a:gd name="connsiteY4" fmla="*/ 295620 h 365113"/>
                  <a:gd name="connsiteX5" fmla="*/ 290464 w 1212007"/>
                  <a:gd name="connsiteY5" fmla="*/ 140838 h 365113"/>
                  <a:gd name="connsiteX6" fmla="*/ 46782 w 1212007"/>
                  <a:gd name="connsiteY6" fmla="*/ 138457 h 365113"/>
                  <a:gd name="connsiteX7" fmla="*/ 0 w 1212007"/>
                  <a:gd name="connsiteY7" fmla="*/ 0 h 365113"/>
                  <a:gd name="connsiteX0" fmla="*/ 0 w 1212007"/>
                  <a:gd name="connsiteY0" fmla="*/ 0 h 365113"/>
                  <a:gd name="connsiteX1" fmla="*/ 1212007 w 1212007"/>
                  <a:gd name="connsiteY1" fmla="*/ 7144 h 365113"/>
                  <a:gd name="connsiteX2" fmla="*/ 1212007 w 1212007"/>
                  <a:gd name="connsiteY2" fmla="*/ 365113 h 365113"/>
                  <a:gd name="connsiteX3" fmla="*/ 109488 w 1212007"/>
                  <a:gd name="connsiteY3" fmla="*/ 359913 h 365113"/>
                  <a:gd name="connsiteX4" fmla="*/ 92821 w 1212007"/>
                  <a:gd name="connsiteY4" fmla="*/ 290858 h 365113"/>
                  <a:gd name="connsiteX5" fmla="*/ 290464 w 1212007"/>
                  <a:gd name="connsiteY5" fmla="*/ 140838 h 365113"/>
                  <a:gd name="connsiteX6" fmla="*/ 46782 w 1212007"/>
                  <a:gd name="connsiteY6" fmla="*/ 138457 h 365113"/>
                  <a:gd name="connsiteX7" fmla="*/ 0 w 1212007"/>
                  <a:gd name="connsiteY7" fmla="*/ 0 h 365113"/>
                  <a:gd name="connsiteX0" fmla="*/ 0 w 1212007"/>
                  <a:gd name="connsiteY0" fmla="*/ 0 h 367057"/>
                  <a:gd name="connsiteX1" fmla="*/ 1212007 w 1212007"/>
                  <a:gd name="connsiteY1" fmla="*/ 7144 h 367057"/>
                  <a:gd name="connsiteX2" fmla="*/ 1212007 w 1212007"/>
                  <a:gd name="connsiteY2" fmla="*/ 365113 h 367057"/>
                  <a:gd name="connsiteX3" fmla="*/ 126157 w 1212007"/>
                  <a:gd name="connsiteY3" fmla="*/ 367057 h 367057"/>
                  <a:gd name="connsiteX4" fmla="*/ 92821 w 1212007"/>
                  <a:gd name="connsiteY4" fmla="*/ 290858 h 367057"/>
                  <a:gd name="connsiteX5" fmla="*/ 290464 w 1212007"/>
                  <a:gd name="connsiteY5" fmla="*/ 140838 h 367057"/>
                  <a:gd name="connsiteX6" fmla="*/ 46782 w 1212007"/>
                  <a:gd name="connsiteY6" fmla="*/ 138457 h 367057"/>
                  <a:gd name="connsiteX7" fmla="*/ 0 w 1212007"/>
                  <a:gd name="connsiteY7" fmla="*/ 0 h 367057"/>
                  <a:gd name="connsiteX0" fmla="*/ 0 w 1212007"/>
                  <a:gd name="connsiteY0" fmla="*/ 0 h 378963"/>
                  <a:gd name="connsiteX1" fmla="*/ 1212007 w 1212007"/>
                  <a:gd name="connsiteY1" fmla="*/ 7144 h 378963"/>
                  <a:gd name="connsiteX2" fmla="*/ 1212007 w 1212007"/>
                  <a:gd name="connsiteY2" fmla="*/ 365113 h 378963"/>
                  <a:gd name="connsiteX3" fmla="*/ 116632 w 1212007"/>
                  <a:gd name="connsiteY3" fmla="*/ 378963 h 378963"/>
                  <a:gd name="connsiteX4" fmla="*/ 92821 w 1212007"/>
                  <a:gd name="connsiteY4" fmla="*/ 290858 h 378963"/>
                  <a:gd name="connsiteX5" fmla="*/ 290464 w 1212007"/>
                  <a:gd name="connsiteY5" fmla="*/ 140838 h 378963"/>
                  <a:gd name="connsiteX6" fmla="*/ 46782 w 1212007"/>
                  <a:gd name="connsiteY6" fmla="*/ 138457 h 378963"/>
                  <a:gd name="connsiteX7" fmla="*/ 0 w 1212007"/>
                  <a:gd name="connsiteY7" fmla="*/ 0 h 378963"/>
                  <a:gd name="connsiteX0" fmla="*/ 0 w 1212007"/>
                  <a:gd name="connsiteY0" fmla="*/ 0 h 371819"/>
                  <a:gd name="connsiteX1" fmla="*/ 1212007 w 1212007"/>
                  <a:gd name="connsiteY1" fmla="*/ 7144 h 371819"/>
                  <a:gd name="connsiteX2" fmla="*/ 1212007 w 1212007"/>
                  <a:gd name="connsiteY2" fmla="*/ 365113 h 371819"/>
                  <a:gd name="connsiteX3" fmla="*/ 119013 w 1212007"/>
                  <a:gd name="connsiteY3" fmla="*/ 371819 h 371819"/>
                  <a:gd name="connsiteX4" fmla="*/ 92821 w 1212007"/>
                  <a:gd name="connsiteY4" fmla="*/ 290858 h 371819"/>
                  <a:gd name="connsiteX5" fmla="*/ 290464 w 1212007"/>
                  <a:gd name="connsiteY5" fmla="*/ 140838 h 371819"/>
                  <a:gd name="connsiteX6" fmla="*/ 46782 w 1212007"/>
                  <a:gd name="connsiteY6" fmla="*/ 138457 h 371819"/>
                  <a:gd name="connsiteX7" fmla="*/ 0 w 1212007"/>
                  <a:gd name="connsiteY7" fmla="*/ 0 h 371819"/>
                  <a:gd name="connsiteX0" fmla="*/ 0 w 1212007"/>
                  <a:gd name="connsiteY0" fmla="*/ 2381 h 374200"/>
                  <a:gd name="connsiteX1" fmla="*/ 1212007 w 1212007"/>
                  <a:gd name="connsiteY1" fmla="*/ 0 h 374200"/>
                  <a:gd name="connsiteX2" fmla="*/ 1212007 w 1212007"/>
                  <a:gd name="connsiteY2" fmla="*/ 367494 h 374200"/>
                  <a:gd name="connsiteX3" fmla="*/ 119013 w 1212007"/>
                  <a:gd name="connsiteY3" fmla="*/ 374200 h 374200"/>
                  <a:gd name="connsiteX4" fmla="*/ 92821 w 1212007"/>
                  <a:gd name="connsiteY4" fmla="*/ 293239 h 374200"/>
                  <a:gd name="connsiteX5" fmla="*/ 290464 w 1212007"/>
                  <a:gd name="connsiteY5" fmla="*/ 143219 h 374200"/>
                  <a:gd name="connsiteX6" fmla="*/ 46782 w 1212007"/>
                  <a:gd name="connsiteY6" fmla="*/ 140838 h 374200"/>
                  <a:gd name="connsiteX7" fmla="*/ 0 w 1212007"/>
                  <a:gd name="connsiteY7" fmla="*/ 2381 h 374200"/>
                  <a:gd name="connsiteX0" fmla="*/ 0 w 1202501"/>
                  <a:gd name="connsiteY0" fmla="*/ 24606 h 374200"/>
                  <a:gd name="connsiteX1" fmla="*/ 1202501 w 1202501"/>
                  <a:gd name="connsiteY1" fmla="*/ 0 h 374200"/>
                  <a:gd name="connsiteX2" fmla="*/ 1202501 w 1202501"/>
                  <a:gd name="connsiteY2" fmla="*/ 367494 h 374200"/>
                  <a:gd name="connsiteX3" fmla="*/ 109507 w 1202501"/>
                  <a:gd name="connsiteY3" fmla="*/ 374200 h 374200"/>
                  <a:gd name="connsiteX4" fmla="*/ 83315 w 1202501"/>
                  <a:gd name="connsiteY4" fmla="*/ 293239 h 374200"/>
                  <a:gd name="connsiteX5" fmla="*/ 280958 w 1202501"/>
                  <a:gd name="connsiteY5" fmla="*/ 143219 h 374200"/>
                  <a:gd name="connsiteX6" fmla="*/ 37276 w 1202501"/>
                  <a:gd name="connsiteY6" fmla="*/ 140838 h 374200"/>
                  <a:gd name="connsiteX7" fmla="*/ 0 w 1202501"/>
                  <a:gd name="connsiteY7" fmla="*/ 24606 h 374200"/>
                  <a:gd name="connsiteX0" fmla="*/ 0 w 1202501"/>
                  <a:gd name="connsiteY0" fmla="*/ 0 h 349594"/>
                  <a:gd name="connsiteX1" fmla="*/ 1202501 w 1202501"/>
                  <a:gd name="connsiteY1" fmla="*/ 794 h 349594"/>
                  <a:gd name="connsiteX2" fmla="*/ 1202501 w 1202501"/>
                  <a:gd name="connsiteY2" fmla="*/ 342888 h 349594"/>
                  <a:gd name="connsiteX3" fmla="*/ 109507 w 1202501"/>
                  <a:gd name="connsiteY3" fmla="*/ 349594 h 349594"/>
                  <a:gd name="connsiteX4" fmla="*/ 83315 w 1202501"/>
                  <a:gd name="connsiteY4" fmla="*/ 268633 h 349594"/>
                  <a:gd name="connsiteX5" fmla="*/ 280958 w 1202501"/>
                  <a:gd name="connsiteY5" fmla="*/ 118613 h 349594"/>
                  <a:gd name="connsiteX6" fmla="*/ 37276 w 1202501"/>
                  <a:gd name="connsiteY6" fmla="*/ 116232 h 349594"/>
                  <a:gd name="connsiteX7" fmla="*/ 0 w 1202501"/>
                  <a:gd name="connsiteY7" fmla="*/ 0 h 3495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02501" h="349594">
                    <a:moveTo>
                      <a:pt x="0" y="0"/>
                    </a:moveTo>
                    <a:lnTo>
                      <a:pt x="1202501" y="794"/>
                    </a:lnTo>
                    <a:lnTo>
                      <a:pt x="1202501" y="342888"/>
                    </a:lnTo>
                    <a:lnTo>
                      <a:pt x="109507" y="349594"/>
                    </a:lnTo>
                    <a:lnTo>
                      <a:pt x="83315" y="268633"/>
                    </a:lnTo>
                    <a:lnTo>
                      <a:pt x="280958" y="118613"/>
                    </a:lnTo>
                    <a:lnTo>
                      <a:pt x="37276" y="116232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ysClr val="window" lastClr="FFFFFF">
                      <a:alpha val="58000"/>
                    </a:sysClr>
                  </a:gs>
                  <a:gs pos="57000">
                    <a:srgbClr val="FFFFFF">
                      <a:alpha val="58000"/>
                    </a:srgb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0" scaled="1"/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kern="0" dirty="0" smtClean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</p:grpSp>
      <p:sp>
        <p:nvSpPr>
          <p:cNvPr id="17410" name="Rectangle 28"/>
          <p:cNvSpPr>
            <a:spLocks noChangeArrowheads="1"/>
          </p:cNvSpPr>
          <p:nvPr/>
        </p:nvSpPr>
        <p:spPr bwMode="auto">
          <a:xfrm>
            <a:off x="28088" y="-66059"/>
            <a:ext cx="9203095" cy="937684"/>
          </a:xfrm>
          <a:prstGeom prst="rect">
            <a:avLst/>
          </a:prstGeom>
          <a:noFill/>
          <a:ln>
            <a:noFill/>
          </a:ln>
          <a:extLst/>
        </p:spPr>
        <p:txBody>
          <a:bodyPr lIns="82715" tIns="41360" rIns="82715" bIns="4136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</a:pPr>
            <a:endParaRPr lang="ru-RU" altLang="ru-RU" sz="14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Высшие военно-учебные  заведения МО РФ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altLang="ru-RU" sz="1400" b="1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7197" y="580032"/>
            <a:ext cx="9170864" cy="9602629"/>
          </a:xfrm>
          <a:prstGeom prst="rect">
            <a:avLst/>
          </a:prstGeom>
        </p:spPr>
        <p:txBody>
          <a:bodyPr wrap="square" numCol="2" spcCol="10800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Московское высшее общевойсковое командное училище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Казанское высшее танковое командное училище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Новосибирское высшее военное командное училище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Дальневосточное высшее общевойсковое командное училище (г. Благовещенск)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Донецкое высшее общевойсковое командное училище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Рязанское гвардейское высшее воздушно-десантное командное училище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Тюменское высшее военно-инженерное командное училище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Военно-инженерная академия (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п.Нахабино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Моск.обл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Михайловская военная артиллерийская академия (г. Санкт - Петербург)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Саратовское высшее военное командное училище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радиационной, химической и биологической защиты (г. Кострома)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ВУНЦ ВВС «Военно-воздушная академия» (г. Воронеж)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ВУНЦ ВВС «Военно-воздушная академия» (филиал г. Сызрань, Самарская обл.)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ВУНЦ ВВС «Военно-воздушная академия» (филиал г. Челябинск)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Краснодарское высшее военное авиационное училище летчиков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Военно-космическая академия (г. Санкт-Петербург)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воздушно-космической обороны (г. Тверь)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войсковой противовоздушной обороны (Смоленск)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Ярославское высшее военное училище противовоздушной обороны	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ВУНЦ ВМФ «ВМА» (г. Санкт-Петербург) Военный институт (военно-морской)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ВУНЦ ВМФ «ВМА» (г. Санкт-Петербург) Военный институт (политехнический)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ВУНЦ ВМФ «ВМА» (филиал г. Калининград)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Тихоокеанское высшее военно-морское училище (г. Владивосток)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Черноморское высшее военно-морское училище (г. Севастополь)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РВСН (г. Балашиха, Московская область)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РВСН (филиал г. Серпухов, Московская обл.)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связи (г. Санкт-Петербург)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Краснодарское высшее военное училище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Череповецкое высшее военное инженерное училище радиоэлектроники (г. Череповец)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Военный университет (г. Москва)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материально-технического обеспечения (г. Санкт-Петербург)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МТО (г. Санкт-Петербург) Военный институт (ЖДВ и военных сообщений)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МТО (г. Санкт-Петербург) Военный институт (инженерно-технический)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МТО (г. Вольск, Саратовская область)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МТО (филиал г. Пенза)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Военная академия МТО (филиал г. Омск)	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Военно-медицинская академия (г. Санкт-Петербург)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Военный институт физической культуры г. (Санкт-Петербург)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0748884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RM-5.IRS\Desktop\мое\всякое\фото плаката 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41" y="0"/>
            <a:ext cx="915134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4792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32</Words>
  <Application>Microsoft Office PowerPoint</Application>
  <PresentationFormat>Экран (4:3)</PresentationFormat>
  <Paragraphs>60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ARM-5</dc:creator>
  <cp:lastModifiedBy>ARM-5</cp:lastModifiedBy>
  <cp:revision>3</cp:revision>
  <dcterms:created xsi:type="dcterms:W3CDTF">2025-06-20T09:22:25Z</dcterms:created>
  <dcterms:modified xsi:type="dcterms:W3CDTF">2025-06-20T13:35:51Z</dcterms:modified>
</cp:coreProperties>
</file>