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1"/>
    <p:sldMasterId id="2147484047" r:id="rId2"/>
    <p:sldMasterId id="2147484065" r:id="rId3"/>
  </p:sldMasterIdLst>
  <p:notesMasterIdLst>
    <p:notesMasterId r:id="rId17"/>
  </p:notesMasterIdLst>
  <p:handoutMasterIdLst>
    <p:handoutMasterId r:id="rId18"/>
  </p:handoutMasterIdLst>
  <p:sldIdLst>
    <p:sldId id="532" r:id="rId4"/>
    <p:sldId id="514" r:id="rId5"/>
    <p:sldId id="489" r:id="rId6"/>
    <p:sldId id="562" r:id="rId7"/>
    <p:sldId id="522" r:id="rId8"/>
    <p:sldId id="524" r:id="rId9"/>
    <p:sldId id="525" r:id="rId10"/>
    <p:sldId id="568" r:id="rId11"/>
    <p:sldId id="511" r:id="rId12"/>
    <p:sldId id="520" r:id="rId13"/>
    <p:sldId id="482" r:id="rId14"/>
    <p:sldId id="569" r:id="rId15"/>
    <p:sldId id="368" r:id="rId16"/>
  </p:sldIdLst>
  <p:sldSz cx="13479463" cy="7581900"/>
  <p:notesSz cx="6858000" cy="9872663"/>
  <p:defaultTextStyle>
    <a:defPPr marL="0" marR="0" indent="0" algn="l" defTabSz="895531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2" pos="8419" userDrawn="1">
          <p15:clr>
            <a:srgbClr val="A4A3A4"/>
          </p15:clr>
        </p15:guide>
        <p15:guide id="5" orient="horz" pos="347" userDrawn="1">
          <p15:clr>
            <a:srgbClr val="A4A3A4"/>
          </p15:clr>
        </p15:guide>
        <p15:guide id="7" orient="horz" pos="415" userDrawn="1">
          <p15:clr>
            <a:srgbClr val="A4A3A4"/>
          </p15:clr>
        </p15:guide>
        <p15:guide id="9" pos="1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ельникова Ирина Игоревна" initials="МИИ" lastIdx="4" clrIdx="0">
    <p:extLst>
      <p:ext uri="{19B8F6BF-5375-455C-9EA6-DF929625EA0E}">
        <p15:presenceInfo xmlns:p15="http://schemas.microsoft.com/office/powerpoint/2012/main" userId="S-1-5-21-2734858679-1761669737-1885829517-4382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0AD907"/>
    <a:srgbClr val="EE8137"/>
    <a:srgbClr val="FAF9F9"/>
    <a:srgbClr val="8A51A0"/>
    <a:srgbClr val="DBF2C4"/>
    <a:srgbClr val="D5FC79"/>
    <a:srgbClr val="333333"/>
    <a:srgbClr val="468687"/>
    <a:srgbClr val="F1E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75524" autoAdjust="0"/>
  </p:normalViewPr>
  <p:slideViewPr>
    <p:cSldViewPr snapToGrid="0" showGuides="1">
      <p:cViewPr varScale="1">
        <p:scale>
          <a:sx n="79" d="100"/>
          <a:sy n="79" d="100"/>
        </p:scale>
        <p:origin x="1350" y="66"/>
      </p:cViewPr>
      <p:guideLst>
        <p:guide pos="8419"/>
        <p:guide orient="horz" pos="347"/>
        <p:guide orient="horz" pos="415"/>
        <p:guide pos="18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31" d="100"/>
          <a:sy n="131" d="100"/>
        </p:scale>
        <p:origin x="50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E74AC-0C9A-41C6-A050-67A527DB6C57}" type="datetimeFigureOut">
              <a:rPr lang="ru-RU" smtClean="0"/>
              <a:t>18.02.2025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377316"/>
            <a:ext cx="2971800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CAFBA-1850-40AC-852A-7282CE4B64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1215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36525" y="739775"/>
            <a:ext cx="6584950" cy="3703638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1" y="4689515"/>
            <a:ext cx="5029200" cy="444269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5820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3900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47762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71618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895531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19425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43293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567175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791067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74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570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12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9377316"/>
            <a:ext cx="2971800" cy="49363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44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AD57D-9ACE-4DAC-94EB-21D8C33BCC91}" type="slidenum">
              <a:rPr kumimoji="0" lang="ru-RU" sz="2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44475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21484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4C0BA-3C28-48C9-911B-92BCB6F07E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12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4C0BA-3C28-48C9-911B-92BCB6F07E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893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037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440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0C46A-ADF8-4826-8941-2793C419A0D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399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38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4C0BA-3C28-48C9-911B-92BCB6F07E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10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000156" y="3051391"/>
            <a:ext cx="7736664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ru-RU" sz="4800" b="1" spc="0" baseline="0" noProof="0" dirty="0" smtClean="0">
                <a:solidFill>
                  <a:srgbClr val="868686"/>
                </a:solidFill>
              </a:defRPr>
            </a:lvl1pPr>
          </a:lstStyle>
          <a:p>
            <a:pPr lvl="0" defTabSz="1012759"/>
            <a:r>
              <a:rPr lang="ru-RU" noProof="0" dirty="0"/>
              <a:t>ОБРАЗЕЦ 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ru-RU" noProof="0" dirty="0"/>
              <a:t>ЗАГОЛОВКА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ru-RU" noProof="0" dirty="0"/>
              <a:t>В НЕСКОЛЬКО</a:t>
            </a:r>
            <a:br>
              <a:rPr lang="ru-RU" noProof="0" dirty="0"/>
            </a:br>
            <a:r>
              <a:rPr lang="ru-RU" noProof="0" dirty="0"/>
              <a:t>СТРОК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8" y="129473"/>
            <a:ext cx="6449353" cy="2024373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6330875" y="699248"/>
            <a:ext cx="7148588" cy="846332"/>
          </a:xfrm>
          <a:prstGeom prst="rect">
            <a:avLst/>
          </a:prstGeom>
          <a:solidFill>
            <a:srgbClr val="86868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562641" y="923295"/>
            <a:ext cx="358488" cy="398238"/>
            <a:chOff x="236048" y="487324"/>
            <a:chExt cx="251124" cy="278969"/>
          </a:xfrm>
        </p:grpSpPr>
        <p:sp>
          <p:nvSpPr>
            <p:cNvPr id="16" name="Нашивка 15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Нашивка 16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610678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000156" y="3051391"/>
            <a:ext cx="773666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ru-RU" sz="4800" b="1" spc="0" baseline="0" noProof="0" dirty="0" smtClean="0">
                <a:solidFill>
                  <a:srgbClr val="868686"/>
                </a:solidFill>
              </a:defRPr>
            </a:lvl1pPr>
          </a:lstStyle>
          <a:p>
            <a:pPr lvl="0" defTabSz="1012759"/>
            <a:r>
              <a:rPr lang="ru-RU" noProof="0" dirty="0"/>
              <a:t>СПАСИБО </a:t>
            </a:r>
            <a:br>
              <a:rPr lang="ru-RU" noProof="0" dirty="0"/>
            </a:br>
            <a:r>
              <a:rPr lang="ru-RU" noProof="0" dirty="0"/>
              <a:t>ЗА ВНИМАНИЕ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8" y="5557527"/>
            <a:ext cx="6449353" cy="2024373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6330875" y="6127302"/>
            <a:ext cx="7148588" cy="846332"/>
          </a:xfrm>
          <a:prstGeom prst="rect">
            <a:avLst/>
          </a:prstGeom>
          <a:solidFill>
            <a:srgbClr val="86868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562641" y="6351349"/>
            <a:ext cx="358488" cy="398238"/>
            <a:chOff x="236048" y="487324"/>
            <a:chExt cx="251124" cy="278969"/>
          </a:xfrm>
        </p:grpSpPr>
        <p:sp>
          <p:nvSpPr>
            <p:cNvPr id="16" name="Нашивка 15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Нашивка 16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16469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7"/>
          <a:stretch/>
        </p:blipFill>
        <p:spPr>
          <a:xfrm>
            <a:off x="-1" y="0"/>
            <a:ext cx="13479463" cy="7581900"/>
          </a:xfrm>
          <a:prstGeom prst="rect">
            <a:avLst/>
          </a:prstGeom>
        </p:spPr>
      </p:pic>
      <p:pic>
        <p:nvPicPr>
          <p:cNvPr id="9" name="Picture 2" descr="http://www.sberbank.ru/portalserver/static/sb-bundle/images/main-logo-always.png"/>
          <p:cNvPicPr>
            <a:picLocks noChangeAspect="1" noChangeArrowheads="1"/>
          </p:cNvPicPr>
          <p:nvPr userDrawn="1"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9049" y="421346"/>
            <a:ext cx="1761627" cy="39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14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nam04-b\box1\KK_UMK\МАКЕТЫ\обмен\ДЗО\cov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479463" cy="75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24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973" y="303629"/>
            <a:ext cx="12131517" cy="12636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3973" y="7027303"/>
            <a:ext cx="3145208" cy="4036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05483" y="7027303"/>
            <a:ext cx="4268497" cy="4036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660282" y="7027303"/>
            <a:ext cx="3145208" cy="403666"/>
          </a:xfrm>
          <a:prstGeom prst="rect">
            <a:avLst/>
          </a:prstGeom>
        </p:spPr>
        <p:txBody>
          <a:bodyPr/>
          <a:lstStyle/>
          <a:p>
            <a:fld id="{CD3FA77A-63D1-40C4-A99F-DCCC8B75DF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839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 userDrawn="1"/>
        </p:nvSpPr>
        <p:spPr>
          <a:xfrm>
            <a:off x="0" y="404368"/>
            <a:ext cx="13479464" cy="1118228"/>
          </a:xfrm>
          <a:prstGeom prst="rect">
            <a:avLst/>
          </a:prstGeom>
        </p:spPr>
        <p:txBody>
          <a:bodyPr vert="horz" wrap="square" lIns="39632" tIns="19816" rIns="39632" bIns="19816" rtlCol="0" anchor="ctr">
            <a:noAutofit/>
          </a:bodyPr>
          <a:lstStyle>
            <a:lvl1pPr algn="ctr" defTabSz="2056574" rtl="0" eaLnBrk="1" latinLnBrk="0" hangingPunct="1">
              <a:spcBef>
                <a:spcPct val="0"/>
              </a:spcBef>
              <a:buNone/>
              <a:defRPr sz="9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96415" fontAlgn="base">
              <a:lnSpc>
                <a:spcPct val="90000"/>
              </a:lnSpc>
              <a:spcAft>
                <a:spcPct val="0"/>
              </a:spcAft>
            </a:pPr>
            <a:endParaRPr lang="ru-RU" sz="2808" b="1" kern="0" spc="-66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28000" endPos="45500" dir="5400000" sy="-100000" algn="bl" rotWithShape="0"/>
              </a:effectLst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48998" y="7202674"/>
            <a:ext cx="526483" cy="210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algn="ctr">
              <a:defRPr sz="1053" b="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548998" y="7202674"/>
            <a:ext cx="1255135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Номер слайда 6"/>
          <p:cNvSpPr txBox="1">
            <a:spLocks/>
          </p:cNvSpPr>
          <p:nvPr userDrawn="1"/>
        </p:nvSpPr>
        <p:spPr>
          <a:xfrm>
            <a:off x="12889759" y="7202674"/>
            <a:ext cx="210593" cy="210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120297" tIns="60150" rIns="120297" bIns="60150" rtlCol="0" anchor="ctr"/>
          <a:lstStyle>
            <a:defPPr>
              <a:defRPr lang="ru-RU"/>
            </a:defPPr>
            <a:lvl1pPr marL="0" algn="ctr" defTabSz="2057195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597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195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5792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388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2985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1584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180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8777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70" dirty="0"/>
              <a:t>&gt;</a:t>
            </a:r>
            <a:endParaRPr lang="ru-RU" sz="1170" dirty="0"/>
          </a:p>
        </p:txBody>
      </p:sp>
      <p:sp>
        <p:nvSpPr>
          <p:cNvPr id="14" name="Номер слайда 6"/>
          <p:cNvSpPr txBox="1">
            <a:spLocks/>
          </p:cNvSpPr>
          <p:nvPr userDrawn="1"/>
        </p:nvSpPr>
        <p:spPr>
          <a:xfrm>
            <a:off x="12636996" y="7202674"/>
            <a:ext cx="210593" cy="210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120297" tIns="60150" rIns="120297" bIns="60150" rtlCol="0" anchor="ctr"/>
          <a:lstStyle>
            <a:defPPr>
              <a:defRPr lang="ru-RU"/>
            </a:defPPr>
            <a:lvl1pPr marL="0" algn="ctr" defTabSz="2057195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597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195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5792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388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2985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1584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180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8777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70" dirty="0"/>
              <a:t>&lt;</a:t>
            </a:r>
            <a:endParaRPr lang="ru-RU" sz="1170" dirty="0"/>
          </a:p>
        </p:txBody>
      </p:sp>
      <p:pic>
        <p:nvPicPr>
          <p:cNvPr id="15" name="Picture 2" descr="http://www.sberbank.ru/portalserver/static/sb-bundle/images/main-logo-always.png"/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3909" y="220294"/>
            <a:ext cx="1981016" cy="4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yber_presentation-03.jpg"/>
          <p:cNvPicPr preferRelativeResize="0">
            <a:picLocks/>
          </p:cNvPicPr>
          <p:nvPr userDrawn="1"/>
        </p:nvPicPr>
        <p:blipFill rotWithShape="1">
          <a:blip r:embed="rId3">
            <a:extLst/>
          </a:blip>
          <a:srcRect l="6593" t="5057" r="62039" b="71884"/>
          <a:stretch/>
        </p:blipFill>
        <p:spPr>
          <a:xfrm>
            <a:off x="0" y="137270"/>
            <a:ext cx="1769180" cy="95799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Прямоугольник 15"/>
          <p:cNvSpPr/>
          <p:nvPr userDrawn="1"/>
        </p:nvSpPr>
        <p:spPr bwMode="auto">
          <a:xfrm>
            <a:off x="1684933" y="0"/>
            <a:ext cx="84247" cy="1053147"/>
          </a:xfrm>
          <a:prstGeom prst="rect">
            <a:avLst/>
          </a:prstGeom>
          <a:solidFill>
            <a:srgbClr val="D8ECE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3487" tIns="26743" rIns="53487" bIns="26743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521" dirty="0"/>
          </a:p>
        </p:txBody>
      </p:sp>
    </p:spTree>
    <p:extLst>
      <p:ext uri="{BB962C8B-B14F-4D97-AF65-F5344CB8AC3E}">
        <p14:creationId xmlns:p14="http://schemas.microsoft.com/office/powerpoint/2010/main" val="1159113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3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7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79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2EFA30-DABB-044D-B30B-615136224E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3218" y="14990"/>
            <a:ext cx="3226325" cy="1011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1C9F6D-2FCB-E24F-B2A9-9965D7BA0A31}"/>
              </a:ext>
            </a:extLst>
          </p:cNvPr>
          <p:cNvSpPr txBox="1"/>
          <p:nvPr userDrawn="1"/>
        </p:nvSpPr>
        <p:spPr>
          <a:xfrm>
            <a:off x="12725975" y="7194737"/>
            <a:ext cx="680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A657A2F-5106-42E2-9B58-332ECA7B8607}" type="slidenum">
              <a:rPr lang="en-US" sz="1600" b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‹#›</a:t>
            </a:fld>
            <a:endParaRPr lang="en-US" sz="1600" b="1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44899CAB-57B3-2846-94B2-BD2EF98B3D6C}"/>
              </a:ext>
            </a:extLst>
          </p:cNvPr>
          <p:cNvSpPr/>
          <p:nvPr userDrawn="1"/>
        </p:nvSpPr>
        <p:spPr>
          <a:xfrm flipH="1">
            <a:off x="0" y="7539153"/>
            <a:ext cx="13500000" cy="54770"/>
          </a:xfrm>
          <a:prstGeom prst="rect">
            <a:avLst/>
          </a:prstGeom>
          <a:solidFill>
            <a:srgbClr val="84B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4C686EB-3F59-8D47-9DB4-44F2EB4A4BF1}"/>
              </a:ext>
            </a:extLst>
          </p:cNvPr>
          <p:cNvCxnSpPr>
            <a:cxnSpLocks/>
          </p:cNvCxnSpPr>
          <p:nvPr userDrawn="1"/>
        </p:nvCxnSpPr>
        <p:spPr>
          <a:xfrm>
            <a:off x="0" y="880946"/>
            <a:ext cx="9648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BC3FCB37-44B4-EF4E-B86F-5FB59685D3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973" y="303629"/>
            <a:ext cx="8974027" cy="577317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Parallelogram 40">
            <a:extLst>
              <a:ext uri="{FF2B5EF4-FFF2-40B4-BE49-F238E27FC236}">
                <a16:creationId xmlns:a16="http://schemas.microsoft.com/office/drawing/2014/main" id="{B1D2E15E-28CA-3C42-AE0A-218DA1C09F14}"/>
              </a:ext>
            </a:extLst>
          </p:cNvPr>
          <p:cNvSpPr/>
          <p:nvPr userDrawn="1"/>
        </p:nvSpPr>
        <p:spPr>
          <a:xfrm>
            <a:off x="12166007" y="7183401"/>
            <a:ext cx="661526" cy="361226"/>
          </a:xfrm>
          <a:prstGeom prst="parallelogram">
            <a:avLst>
              <a:gd name="adj" fmla="val 154007"/>
            </a:avLst>
          </a:prstGeom>
          <a:solidFill>
            <a:srgbClr val="84B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9325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D9D351-98BB-5B42-BFA0-36BC10059DE4}"/>
              </a:ext>
            </a:extLst>
          </p:cNvPr>
          <p:cNvSpPr/>
          <p:nvPr userDrawn="1"/>
        </p:nvSpPr>
        <p:spPr>
          <a:xfrm>
            <a:off x="0" y="-2680"/>
            <a:ext cx="13479463" cy="7584580"/>
          </a:xfrm>
          <a:prstGeom prst="rect">
            <a:avLst/>
          </a:prstGeom>
          <a:gradFill flip="none" rotWithShape="1">
            <a:gsLst>
              <a:gs pos="6000">
                <a:schemeClr val="tx1">
                  <a:lumMod val="50000"/>
                  <a:lumOff val="50000"/>
                </a:schemeClr>
              </a:gs>
              <a:gs pos="95000">
                <a:srgbClr val="333333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AC6244-640B-A944-8ADE-32DA4306A5B3}"/>
              </a:ext>
            </a:extLst>
          </p:cNvPr>
          <p:cNvSpPr/>
          <p:nvPr userDrawn="1"/>
        </p:nvSpPr>
        <p:spPr>
          <a:xfrm>
            <a:off x="512064" y="969264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5CFB02-76A0-5346-9EC2-8A59AF70E171}"/>
              </a:ext>
            </a:extLst>
          </p:cNvPr>
          <p:cNvSpPr/>
          <p:nvPr userDrawn="1"/>
        </p:nvSpPr>
        <p:spPr>
          <a:xfrm>
            <a:off x="1155954" y="347472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9894100-F6D0-BF49-A14C-F4E021F6D275}"/>
              </a:ext>
            </a:extLst>
          </p:cNvPr>
          <p:cNvSpPr/>
          <p:nvPr userDrawn="1"/>
        </p:nvSpPr>
        <p:spPr>
          <a:xfrm>
            <a:off x="2932176" y="168522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C4C29B1-0C15-6D46-8780-6A2C9BD67DB6}"/>
              </a:ext>
            </a:extLst>
          </p:cNvPr>
          <p:cNvSpPr/>
          <p:nvPr userDrawn="1"/>
        </p:nvSpPr>
        <p:spPr>
          <a:xfrm>
            <a:off x="4395216" y="1280160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88874FD-83FD-5443-BC0D-213D81E750F4}"/>
              </a:ext>
            </a:extLst>
          </p:cNvPr>
          <p:cNvSpPr/>
          <p:nvPr userDrawn="1"/>
        </p:nvSpPr>
        <p:spPr>
          <a:xfrm>
            <a:off x="12467590" y="1280160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A012197-B846-0B4B-B254-19C4D4AE173C}"/>
              </a:ext>
            </a:extLst>
          </p:cNvPr>
          <p:cNvSpPr/>
          <p:nvPr userDrawn="1"/>
        </p:nvSpPr>
        <p:spPr>
          <a:xfrm>
            <a:off x="12531280" y="4400664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A1F4E0A-2A12-5145-AD6C-E581CFCABB5F}"/>
              </a:ext>
            </a:extLst>
          </p:cNvPr>
          <p:cNvSpPr/>
          <p:nvPr userDrawn="1"/>
        </p:nvSpPr>
        <p:spPr>
          <a:xfrm>
            <a:off x="11936602" y="5886196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6582B87-58E8-6D4A-8B19-09FE25E1D069}"/>
              </a:ext>
            </a:extLst>
          </p:cNvPr>
          <p:cNvSpPr/>
          <p:nvPr userDrawn="1"/>
        </p:nvSpPr>
        <p:spPr>
          <a:xfrm>
            <a:off x="8436864" y="6685744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9C6CE3A-D670-7D46-BFA6-D571D4734872}"/>
              </a:ext>
            </a:extLst>
          </p:cNvPr>
          <p:cNvSpPr/>
          <p:nvPr userDrawn="1"/>
        </p:nvSpPr>
        <p:spPr>
          <a:xfrm>
            <a:off x="7815072" y="6063952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142C45D-7638-C34B-8691-90683EB51883}"/>
              </a:ext>
            </a:extLst>
          </p:cNvPr>
          <p:cNvSpPr/>
          <p:nvPr userDrawn="1"/>
        </p:nvSpPr>
        <p:spPr>
          <a:xfrm>
            <a:off x="5218176" y="6685744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605C579-9365-5141-A0DA-87A75684A685}"/>
              </a:ext>
            </a:extLst>
          </p:cNvPr>
          <p:cNvSpPr/>
          <p:nvPr userDrawn="1"/>
        </p:nvSpPr>
        <p:spPr>
          <a:xfrm>
            <a:off x="4596384" y="6063952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5415E96-6975-2A4F-870C-1C2604D001E3}"/>
              </a:ext>
            </a:extLst>
          </p:cNvPr>
          <p:cNvSpPr/>
          <p:nvPr userDrawn="1"/>
        </p:nvSpPr>
        <p:spPr>
          <a:xfrm>
            <a:off x="1945895" y="6061228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0B35CA3-88DC-234F-B353-5D8C90A593F4}"/>
              </a:ext>
            </a:extLst>
          </p:cNvPr>
          <p:cNvSpPr/>
          <p:nvPr userDrawn="1"/>
        </p:nvSpPr>
        <p:spPr>
          <a:xfrm>
            <a:off x="1342391" y="5439436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51F4950-7A1D-DF48-A5EC-58AB665DC3F3}"/>
              </a:ext>
            </a:extLst>
          </p:cNvPr>
          <p:cNvSpPr/>
          <p:nvPr userDrawn="1"/>
        </p:nvSpPr>
        <p:spPr>
          <a:xfrm>
            <a:off x="702311" y="6079516"/>
            <a:ext cx="621792" cy="6217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1949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rgbClr val="333333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rgbClr val="333333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6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chemeClr val="bg1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7374" y="1381548"/>
            <a:ext cx="6748090" cy="2616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0" marR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lang="en-US" sz="1700" b="1" smtClean="0">
                <a:solidFill>
                  <a:schemeClr val="accent2"/>
                </a:solidFill>
              </a:defRPr>
            </a:lvl1pPr>
          </a:lstStyle>
          <a:p>
            <a:pPr marL="0" marR="0" lvl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2"/>
                </a:solidFill>
                <a:latin typeface="+mj-lt"/>
              </a:rPr>
              <a:t>Подзаголовок</a:t>
            </a:r>
            <a:endParaRPr lang="en-US" sz="17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333333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</p:grpSpPr>
        <p:sp>
          <p:nvSpPr>
            <p:cNvPr id="20" name="Нашивка 19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Нашивка 20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rgbClr val="333333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7050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9486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823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977179"/>
            <a:ext cx="13479463" cy="6604720"/>
          </a:xfrm>
          <a:prstGeom prst="rect">
            <a:avLst/>
          </a:prstGeom>
          <a:solidFill>
            <a:schemeClr val="tx1">
              <a:lumMod val="95000"/>
              <a:lumOff val="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33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3973" y="7027300"/>
            <a:ext cx="3145208" cy="4036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05483" y="7027300"/>
            <a:ext cx="4268497" cy="4036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255927" y="7102363"/>
            <a:ext cx="3145208" cy="40366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7C6E3FD1-BD25-42B3-BA47-9CD7CB22297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" y="0"/>
            <a:ext cx="13479462" cy="97717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30667" tIns="67395" rIns="134789" bIns="67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2064" b="1" dirty="0">
              <a:solidFill>
                <a:srgbClr val="2A4B5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401" y="169009"/>
            <a:ext cx="2456075" cy="653949"/>
          </a:xfrm>
          <a:prstGeom prst="rect">
            <a:avLst/>
          </a:prstGeom>
        </p:spPr>
      </p:pic>
      <p:grpSp>
        <p:nvGrpSpPr>
          <p:cNvPr id="9" name="Группа 8"/>
          <p:cNvGrpSpPr/>
          <p:nvPr userDrawn="1"/>
        </p:nvGrpSpPr>
        <p:grpSpPr>
          <a:xfrm>
            <a:off x="105401" y="304242"/>
            <a:ext cx="363811" cy="368695"/>
            <a:chOff x="44659" y="206395"/>
            <a:chExt cx="246797" cy="250120"/>
          </a:xfrm>
        </p:grpSpPr>
        <p:sp>
          <p:nvSpPr>
            <p:cNvPr id="10" name="Параллелограмм 9"/>
            <p:cNvSpPr/>
            <p:nvPr/>
          </p:nvSpPr>
          <p:spPr>
            <a:xfrm>
              <a:off x="44659" y="206395"/>
              <a:ext cx="161856" cy="250120"/>
            </a:xfrm>
            <a:prstGeom prst="parallelogram">
              <a:avLst>
                <a:gd name="adj" fmla="val 63920"/>
              </a:avLst>
            </a:prstGeom>
            <a:solidFill>
              <a:srgbClr val="2A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833" dirty="0"/>
            </a:p>
          </p:txBody>
        </p:sp>
        <p:sp>
          <p:nvSpPr>
            <p:cNvPr id="11" name="Параллелограмм 10"/>
            <p:cNvSpPr/>
            <p:nvPr/>
          </p:nvSpPr>
          <p:spPr>
            <a:xfrm>
              <a:off x="129600" y="206395"/>
              <a:ext cx="161856" cy="250120"/>
            </a:xfrm>
            <a:prstGeom prst="parallelogram">
              <a:avLst>
                <a:gd name="adj" fmla="val 63920"/>
              </a:avLst>
            </a:prstGeom>
            <a:solidFill>
              <a:srgbClr val="2A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833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805490" cy="977178"/>
          </a:xfrm>
          <a:prstGeom prst="rect">
            <a:avLst/>
          </a:prstGeom>
        </p:spPr>
        <p:txBody>
          <a:bodyPr lIns="360000">
            <a:normAutofit/>
          </a:bodyPr>
          <a:lstStyle>
            <a:lvl1pPr algn="l">
              <a:defRPr sz="2064" b="1">
                <a:solidFill>
                  <a:srgbClr val="2A4B5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70727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1"/>
            <a:ext cx="13479463" cy="7581899"/>
          </a:xfrm>
          <a:prstGeom prst="rect">
            <a:avLst/>
          </a:prstGeom>
          <a:solidFill>
            <a:schemeClr val="tx1">
              <a:lumMod val="95000"/>
              <a:lumOff val="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833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3973" y="7027300"/>
            <a:ext cx="3145208" cy="4036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05483" y="7027300"/>
            <a:ext cx="4268497" cy="4036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1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63" y="228133"/>
            <a:ext cx="13003200" cy="514800"/>
          </a:xfrm>
          <a:prstGeom prst="rect">
            <a:avLst/>
          </a:prstGeom>
          <a:solidFill>
            <a:schemeClr val="accent3">
              <a:lumMod val="5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792" tIns="67396" rIns="134792" bIns="6739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kumimoji="0" lang="ru-RU" sz="2600" b="0" i="0" u="none" strike="noStrike" cap="none" spc="0" normalizeH="0" baseline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marR="0" lvl="0" indent="0" algn="l" defTabSz="444753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73973" y="7027300"/>
            <a:ext cx="3145208" cy="4036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605483" y="7027300"/>
            <a:ext cx="4268497" cy="4036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320057" y="7154625"/>
            <a:ext cx="3145208" cy="403666"/>
          </a:xfrm>
          <a:prstGeom prst="rect">
            <a:avLst/>
          </a:prstGeom>
        </p:spPr>
        <p:txBody>
          <a:bodyPr/>
          <a:lstStyle/>
          <a:p>
            <a:fld id="{7C6E3FD1-BD25-42B3-BA47-9CD7CB2229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04"/>
            <a:ext cx="476923" cy="51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788" y="221748"/>
            <a:ext cx="1172713" cy="52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58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-12700" y="-12697"/>
            <a:ext cx="13504845" cy="1295400"/>
          </a:xfrm>
          <a:prstGeom prst="rect">
            <a:avLst/>
          </a:prstGeom>
          <a:solidFill>
            <a:srgbClr val="80B62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4" tIns="52201" rIns="104404" bIns="52201" rtlCol="0" anchor="t"/>
          <a:lstStyle/>
          <a:p>
            <a:pPr algn="ctr" defTabSz="1043611"/>
            <a:endParaRPr lang="ru-RU" sz="1327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00492" y="283205"/>
            <a:ext cx="12914347" cy="6904389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4572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4" tIns="52201" rIns="104404" bIns="52201" rtlCol="0" anchor="t"/>
          <a:lstStyle/>
          <a:p>
            <a:pPr algn="ctr" defTabSz="1043611"/>
            <a:endParaRPr lang="ru-RU" sz="1327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99986" y="279401"/>
            <a:ext cx="12914853" cy="1003301"/>
          </a:xfrm>
          <a:prstGeom prst="rect">
            <a:avLst/>
          </a:prstGeom>
          <a:solidFill>
            <a:srgbClr val="84BC2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4" tIns="52201" rIns="104404" bIns="52201" rtlCol="0" anchor="t"/>
          <a:lstStyle/>
          <a:p>
            <a:pPr algn="ctr" defTabSz="1043611"/>
            <a:endParaRPr lang="ru-RU" sz="1327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Овал 8"/>
          <p:cNvSpPr/>
          <p:nvPr userDrawn="1"/>
        </p:nvSpPr>
        <p:spPr>
          <a:xfrm>
            <a:off x="12260927" y="385794"/>
            <a:ext cx="824455" cy="824456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04" tIns="52201" rIns="104404" bIns="52201" rtlCol="0" anchor="t"/>
          <a:lstStyle/>
          <a:p>
            <a:pPr algn="ctr" defTabSz="1043611"/>
            <a:endParaRPr lang="ru-RU" sz="1327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5" descr="E:\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798" y="422448"/>
            <a:ext cx="756712" cy="75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354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7B75B95C-4CE4-E245-B704-FF1159756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" b="-2"/>
          <a:stretch/>
        </p:blipFill>
        <p:spPr>
          <a:xfrm flipH="1">
            <a:off x="5501385" y="10"/>
            <a:ext cx="8333678" cy="75818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1" y="0"/>
            <a:ext cx="6739732" cy="7118562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19" name="Shape 49">
            <a:extLst>
              <a:ext uri="{FF2B5EF4-FFF2-40B4-BE49-F238E27FC236}">
                <a16:creationId xmlns:a16="http://schemas.microsoft.com/office/drawing/2014/main" id="{4CC89A44-CA25-6F46-84C4-EA2BC02DB5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96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0"/>
            <a:ext cx="5932968" cy="7118562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5" name="Shape 49">
            <a:extLst>
              <a:ext uri="{FF2B5EF4-FFF2-40B4-BE49-F238E27FC236}">
                <a16:creationId xmlns:a16="http://schemas.microsoft.com/office/drawing/2014/main" id="{B51E8038-C69B-A441-A99B-A79F76ECFC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850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0"/>
            <a:ext cx="4734047" cy="7118562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5" name="Shape 49">
            <a:extLst>
              <a:ext uri="{FF2B5EF4-FFF2-40B4-BE49-F238E27FC236}">
                <a16:creationId xmlns:a16="http://schemas.microsoft.com/office/drawing/2014/main" id="{B51E8038-C69B-A441-A99B-A79F76ECFC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9441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48" b="20588"/>
          <a:stretch/>
        </p:blipFill>
        <p:spPr>
          <a:xfrm>
            <a:off x="-1" y="-1"/>
            <a:ext cx="6739733" cy="711856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6739732" cy="7118562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7" name="Shape 49">
            <a:extLst>
              <a:ext uri="{FF2B5EF4-FFF2-40B4-BE49-F238E27FC236}">
                <a16:creationId xmlns:a16="http://schemas.microsoft.com/office/drawing/2014/main" id="{4E941364-082D-694A-8121-D79FBFDC65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107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8C555B5-3073-684C-AB41-D8D127EBCA03}"/>
              </a:ext>
            </a:extLst>
          </p:cNvPr>
          <p:cNvGrpSpPr/>
          <p:nvPr userDrawn="1"/>
        </p:nvGrpSpPr>
        <p:grpSpPr>
          <a:xfrm>
            <a:off x="0" y="0"/>
            <a:ext cx="13479463" cy="7581900"/>
            <a:chOff x="173736" y="0"/>
            <a:chExt cx="13479463" cy="7581900"/>
          </a:xfrm>
        </p:grpSpPr>
        <p:pic>
          <p:nvPicPr>
            <p:cNvPr id="15" name="Рисунок 1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1258B02C-D299-244B-A031-6E52E3A91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b="19437"/>
            <a:stretch/>
          </p:blipFill>
          <p:spPr>
            <a:xfrm>
              <a:off x="173736" y="4332140"/>
              <a:ext cx="3090672" cy="324976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657F204E-4DE9-094E-A4B7-513628100D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b="19437"/>
            <a:stretch/>
          </p:blipFill>
          <p:spPr>
            <a:xfrm>
              <a:off x="173736" y="1082380"/>
              <a:ext cx="3090672" cy="324976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3135D6E9-A612-7349-A1F2-0F5C2A06D7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37"/>
            <a:stretch/>
          </p:blipFill>
          <p:spPr>
            <a:xfrm>
              <a:off x="3264408" y="4332140"/>
              <a:ext cx="3264408" cy="324976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4905967-7B4F-704A-ACF4-73E910751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37"/>
            <a:stretch/>
          </p:blipFill>
          <p:spPr>
            <a:xfrm>
              <a:off x="3264408" y="1082380"/>
              <a:ext cx="3264408" cy="3249760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299BCD84-A9F5-264F-B53A-CEA4291A5B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37"/>
            <a:stretch/>
          </p:blipFill>
          <p:spPr>
            <a:xfrm>
              <a:off x="6528816" y="4332140"/>
              <a:ext cx="3264408" cy="324976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CB62E21B-3814-3F4A-AF61-013D61BDE3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37"/>
            <a:stretch/>
          </p:blipFill>
          <p:spPr>
            <a:xfrm>
              <a:off x="9793224" y="4332140"/>
              <a:ext cx="3264408" cy="3249760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DD40058-6141-1A4B-8393-94177D1A44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37"/>
            <a:stretch/>
          </p:blipFill>
          <p:spPr>
            <a:xfrm>
              <a:off x="10388791" y="0"/>
              <a:ext cx="3264408" cy="3249760"/>
            </a:xfrm>
            <a:prstGeom prst="rect">
              <a:avLst/>
            </a:prstGeom>
          </p:spPr>
        </p:pic>
      </p:grpSp>
      <p:sp>
        <p:nvSpPr>
          <p:cNvPr id="5" name="Rectangle 7"/>
          <p:cNvSpPr/>
          <p:nvPr userDrawn="1"/>
        </p:nvSpPr>
        <p:spPr>
          <a:xfrm>
            <a:off x="0" y="0"/>
            <a:ext cx="13479463" cy="75819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13" name="Shape 49">
            <a:extLst>
              <a:ext uri="{FF2B5EF4-FFF2-40B4-BE49-F238E27FC236}">
                <a16:creationId xmlns:a16="http://schemas.microsoft.com/office/drawing/2014/main" id="{78597FE3-E24F-6743-B3D4-C4A78EF2BB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Freeform: Shape 19">
            <a:extLst>
              <a:ext uri="{FF2B5EF4-FFF2-40B4-BE49-F238E27FC236}">
                <a16:creationId xmlns:a16="http://schemas.microsoft.com/office/drawing/2014/main" id="{98D113A8-B234-4A46-AB33-F8D76381ECA1}"/>
              </a:ext>
            </a:extLst>
          </p:cNvPr>
          <p:cNvSpPr/>
          <p:nvPr userDrawn="1"/>
        </p:nvSpPr>
        <p:spPr>
          <a:xfrm rot="1800000">
            <a:off x="54161" y="-1596792"/>
            <a:ext cx="15468987" cy="7133389"/>
          </a:xfrm>
          <a:custGeom>
            <a:avLst/>
            <a:gdLst>
              <a:gd name="connsiteX0" fmla="*/ 0 w 13991499"/>
              <a:gd name="connsiteY0" fmla="*/ 5207685 h 6452312"/>
              <a:gd name="connsiteX1" fmla="*/ 2615679 w 13991499"/>
              <a:gd name="connsiteY1" fmla="*/ 3697522 h 6452312"/>
              <a:gd name="connsiteX2" fmla="*/ 9004528 w 13991499"/>
              <a:gd name="connsiteY2" fmla="*/ 8919 h 6452312"/>
              <a:gd name="connsiteX3" fmla="*/ 9019976 w 13991499"/>
              <a:gd name="connsiteY3" fmla="*/ 0 h 6452312"/>
              <a:gd name="connsiteX4" fmla="*/ 11031280 w 13991499"/>
              <a:gd name="connsiteY4" fmla="*/ 0 h 6452312"/>
              <a:gd name="connsiteX5" fmla="*/ 11036430 w 13991499"/>
              <a:gd name="connsiteY5" fmla="*/ 8919 h 6452312"/>
              <a:gd name="connsiteX6" fmla="*/ 11081825 w 13991499"/>
              <a:gd name="connsiteY6" fmla="*/ 8919 h 6452312"/>
              <a:gd name="connsiteX7" fmla="*/ 13991499 w 13991499"/>
              <a:gd name="connsiteY7" fmla="*/ 5048625 h 6452312"/>
              <a:gd name="connsiteX8" fmla="*/ 11560241 w 13991499"/>
              <a:gd name="connsiteY8" fmla="*/ 6452312 h 6452312"/>
              <a:gd name="connsiteX9" fmla="*/ 718586 w 13991499"/>
              <a:gd name="connsiteY9" fmla="*/ 6452312 h 645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91499" h="6452312">
                <a:moveTo>
                  <a:pt x="0" y="5207685"/>
                </a:moveTo>
                <a:lnTo>
                  <a:pt x="2615679" y="3697522"/>
                </a:lnTo>
                <a:lnTo>
                  <a:pt x="9004528" y="8919"/>
                </a:lnTo>
                <a:lnTo>
                  <a:pt x="9019976" y="0"/>
                </a:lnTo>
                <a:lnTo>
                  <a:pt x="11031280" y="0"/>
                </a:lnTo>
                <a:lnTo>
                  <a:pt x="11036430" y="8919"/>
                </a:lnTo>
                <a:lnTo>
                  <a:pt x="11081825" y="8919"/>
                </a:lnTo>
                <a:lnTo>
                  <a:pt x="13991499" y="5048625"/>
                </a:lnTo>
                <a:lnTo>
                  <a:pt x="11560241" y="6452312"/>
                </a:lnTo>
                <a:lnTo>
                  <a:pt x="718586" y="6452312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</p:spTree>
    <p:extLst>
      <p:ext uri="{BB962C8B-B14F-4D97-AF65-F5344CB8AC3E}">
        <p14:creationId xmlns:p14="http://schemas.microsoft.com/office/powerpoint/2010/main" val="3608641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7"/>
          <a:stretch/>
        </p:blipFill>
        <p:spPr>
          <a:xfrm>
            <a:off x="0" y="0"/>
            <a:ext cx="13479463" cy="7581900"/>
          </a:xfrm>
          <a:prstGeom prst="rect">
            <a:avLst/>
          </a:prstGeom>
        </p:spPr>
      </p:pic>
      <p:sp>
        <p:nvSpPr>
          <p:cNvPr id="5" name="Rectangle 7"/>
          <p:cNvSpPr/>
          <p:nvPr userDrawn="1"/>
        </p:nvSpPr>
        <p:spPr>
          <a:xfrm>
            <a:off x="0" y="0"/>
            <a:ext cx="13479463" cy="75819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6" name="Freeform: Shape 19"/>
          <p:cNvSpPr/>
          <p:nvPr userDrawn="1"/>
        </p:nvSpPr>
        <p:spPr>
          <a:xfrm rot="1800000">
            <a:off x="54161" y="-1596792"/>
            <a:ext cx="15468987" cy="7133389"/>
          </a:xfrm>
          <a:custGeom>
            <a:avLst/>
            <a:gdLst>
              <a:gd name="connsiteX0" fmla="*/ 0 w 13991499"/>
              <a:gd name="connsiteY0" fmla="*/ 5207685 h 6452312"/>
              <a:gd name="connsiteX1" fmla="*/ 2615679 w 13991499"/>
              <a:gd name="connsiteY1" fmla="*/ 3697522 h 6452312"/>
              <a:gd name="connsiteX2" fmla="*/ 9004528 w 13991499"/>
              <a:gd name="connsiteY2" fmla="*/ 8919 h 6452312"/>
              <a:gd name="connsiteX3" fmla="*/ 9019976 w 13991499"/>
              <a:gd name="connsiteY3" fmla="*/ 0 h 6452312"/>
              <a:gd name="connsiteX4" fmla="*/ 11031280 w 13991499"/>
              <a:gd name="connsiteY4" fmla="*/ 0 h 6452312"/>
              <a:gd name="connsiteX5" fmla="*/ 11036430 w 13991499"/>
              <a:gd name="connsiteY5" fmla="*/ 8919 h 6452312"/>
              <a:gd name="connsiteX6" fmla="*/ 11081825 w 13991499"/>
              <a:gd name="connsiteY6" fmla="*/ 8919 h 6452312"/>
              <a:gd name="connsiteX7" fmla="*/ 13991499 w 13991499"/>
              <a:gd name="connsiteY7" fmla="*/ 5048625 h 6452312"/>
              <a:gd name="connsiteX8" fmla="*/ 11560241 w 13991499"/>
              <a:gd name="connsiteY8" fmla="*/ 6452312 h 6452312"/>
              <a:gd name="connsiteX9" fmla="*/ 718586 w 13991499"/>
              <a:gd name="connsiteY9" fmla="*/ 6452312 h 645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91499" h="6452312">
                <a:moveTo>
                  <a:pt x="0" y="5207685"/>
                </a:moveTo>
                <a:lnTo>
                  <a:pt x="2615679" y="3697522"/>
                </a:lnTo>
                <a:lnTo>
                  <a:pt x="9004528" y="8919"/>
                </a:lnTo>
                <a:lnTo>
                  <a:pt x="9019976" y="0"/>
                </a:lnTo>
                <a:lnTo>
                  <a:pt x="11031280" y="0"/>
                </a:lnTo>
                <a:lnTo>
                  <a:pt x="11036430" y="8919"/>
                </a:lnTo>
                <a:lnTo>
                  <a:pt x="11081825" y="8919"/>
                </a:lnTo>
                <a:lnTo>
                  <a:pt x="13991499" y="5048625"/>
                </a:lnTo>
                <a:lnTo>
                  <a:pt x="11560241" y="6452312"/>
                </a:lnTo>
                <a:lnTo>
                  <a:pt x="718586" y="6452312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13" name="Shape 49">
            <a:extLst>
              <a:ext uri="{FF2B5EF4-FFF2-40B4-BE49-F238E27FC236}">
                <a16:creationId xmlns:a16="http://schemas.microsoft.com/office/drawing/2014/main" id="{78597FE3-E24F-6743-B3D4-C4A78EF2BB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32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Заголовок — вверху">
    <p:bg>
      <p:bgPr>
        <a:blipFill dpi="0" rotWithShape="1">
          <a:blip r:embed="rId2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6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chemeClr val="bg1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7374" y="1381548"/>
            <a:ext cx="6748090" cy="2616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0" marR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lang="en-US" sz="1700" b="1" smtClean="0">
                <a:solidFill>
                  <a:schemeClr val="accent2"/>
                </a:solidFill>
              </a:defRPr>
            </a:lvl1pPr>
          </a:lstStyle>
          <a:p>
            <a:pPr marL="0" marR="0" lvl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2"/>
                </a:solidFill>
                <a:latin typeface="+mj-lt"/>
              </a:rPr>
              <a:t>Подзаголовок</a:t>
            </a:r>
            <a:endParaRPr lang="en-US" sz="17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</p:grpSpPr>
        <p:sp>
          <p:nvSpPr>
            <p:cNvPr id="20" name="Нашивка 19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Нашивка 20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394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823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>
            <a:extLst>
              <a:ext uri="{FF2B5EF4-FFF2-40B4-BE49-F238E27FC236}">
                <a16:creationId xmlns:a16="http://schemas.microsoft.com/office/drawing/2014/main" id="{9C4B8B87-4EF0-214A-B80D-FED33D6BBBDA}"/>
              </a:ext>
            </a:extLst>
          </p:cNvPr>
          <p:cNvSpPr/>
          <p:nvPr userDrawn="1"/>
        </p:nvSpPr>
        <p:spPr>
          <a:xfrm>
            <a:off x="0" y="152408"/>
            <a:ext cx="118533" cy="15266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49">
            <a:extLst>
              <a:ext uri="{FF2B5EF4-FFF2-40B4-BE49-F238E27FC236}">
                <a16:creationId xmlns:a16="http://schemas.microsoft.com/office/drawing/2014/main" id="{E900BD2E-DFFB-9A48-854B-664E6F2D52A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2991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Заголовок — вверху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6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chemeClr val="bg1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8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</p:grpSpPr>
        <p:sp>
          <p:nvSpPr>
            <p:cNvPr id="20" name="Нашивка 19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Нашивка 20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676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823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Заголовок — вверху">
    <p:bg>
      <p:bgPr>
        <a:blipFill dpi="0" rotWithShape="1">
          <a:blip r:embed="rId2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8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0399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823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Заголовок — вверху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3479463" cy="7581900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6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1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8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" name="Нашивка 19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Нашивка 20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81" y="271171"/>
            <a:ext cx="2671264" cy="7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701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823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Заголовок — вверху">
    <p:bg>
      <p:bgPr>
        <a:solidFill>
          <a:srgbClr val="8686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rgbClr val="333333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7374" y="1381548"/>
            <a:ext cx="6748090" cy="2616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0" marR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lang="en-US" sz="1700" b="1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2"/>
                </a:solidFill>
                <a:latin typeface="+mj-lt"/>
              </a:rPr>
              <a:t>Подзаголовок</a:t>
            </a:r>
            <a:endParaRPr lang="en-US" sz="1700" b="1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  <a:solidFill>
            <a:srgbClr val="868686"/>
          </a:solidFill>
        </p:grpSpPr>
        <p:sp>
          <p:nvSpPr>
            <p:cNvPr id="18" name="Нашивка 17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Нашивка 18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1" name="Прямоугольник 20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3669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458">
          <p15:clr>
            <a:srgbClr val="FBAE40"/>
          </p15:clr>
        </p15:guide>
        <p15:guide id="3" pos="823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Заголовок — вверху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>
            <a:outerShdw blurRad="50800" dist="38100" dir="5400000" algn="t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rgbClr val="333333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7374" y="1381548"/>
            <a:ext cx="6748090" cy="2616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0" marR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lang="en-US" sz="1700" b="1" smtClean="0">
                <a:solidFill>
                  <a:schemeClr val="accent2"/>
                </a:solidFill>
              </a:defRPr>
            </a:lvl1pPr>
          </a:lstStyle>
          <a:p>
            <a:pPr marL="0" marR="0" lvl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2"/>
                </a:solidFill>
                <a:latin typeface="+mj-lt"/>
              </a:rPr>
              <a:t>Подзаголовок</a:t>
            </a:r>
            <a:endParaRPr lang="en-US" sz="1700" b="1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  <a:solidFill>
            <a:srgbClr val="333333"/>
          </a:solidFill>
        </p:grpSpPr>
        <p:sp>
          <p:nvSpPr>
            <p:cNvPr id="18" name="Нашивка 17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Нашивка 18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1" name="Прямоугольник 20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>
            <a:outerShdw blurRad="50800" dist="38100" dir="16200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>
            <a:outerShdw blurRad="50800" dist="38100" dir="16200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8146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rgbClr val="82BA2A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rgbClr val="82BA2A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48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chemeClr val="bg1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7374" y="1381548"/>
            <a:ext cx="6748090" cy="2616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0" marR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lang="en-US" sz="1700" b="1" smtClean="0">
                <a:solidFill>
                  <a:srgbClr val="868686"/>
                </a:solidFill>
              </a:defRPr>
            </a:lvl1pPr>
          </a:lstStyle>
          <a:p>
            <a:pPr marL="0" marR="0" lvl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2"/>
                </a:solidFill>
                <a:latin typeface="+mj-lt"/>
              </a:rPr>
              <a:t>Подзаголовок</a:t>
            </a:r>
            <a:endParaRPr lang="en-US" sz="17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2BA2A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</p:grpSpPr>
        <p:sp>
          <p:nvSpPr>
            <p:cNvPr id="4" name="Нашивка 3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Нашивка 13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" name="Прямоугольник 14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rgbClr val="82BA2A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199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823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emf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pn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>
            <p:custDataLst>
              <p:tags r:id="rId26"/>
            </p:custDataLst>
            <p:extLst/>
          </p:nvPr>
        </p:nvGraphicFramePr>
        <p:xfrm>
          <a:off x="5" y="2"/>
          <a:ext cx="238787" cy="179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3"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" y="2"/>
                        <a:ext cx="238787" cy="179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12156590" y="41194"/>
            <a:ext cx="988574" cy="13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011597"/>
            <a:endParaRPr lang="ru-RU" sz="10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12418214" y="2194927"/>
            <a:ext cx="1912382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cs typeface="Arial"/>
              </a:rPr>
              <a:t>Last Modified 24.12.2013 21:27 Russian Standard Time</a:t>
            </a:r>
            <a:endParaRPr lang="ru-RU" sz="1700" dirty="0"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12525615" y="4647027"/>
            <a:ext cx="169758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cs typeface="Arial"/>
              </a:rPr>
              <a:t>Printed 17.12.2013 11:59 Russian Standard Time</a:t>
            </a:r>
            <a:endParaRPr lang="ru-RU" sz="1700" dirty="0"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4892" y="2200795"/>
            <a:ext cx="6471098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284140" y="30446"/>
            <a:ext cx="10419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700" dirty="0">
                <a:solidFill>
                  <a:srgbClr val="808080"/>
                </a:solidFill>
                <a:latin typeface="+mn-lt"/>
                <a:cs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79330" y="868500"/>
            <a:ext cx="1296368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700" dirty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grpSp>
        <p:nvGrpSpPr>
          <p:cNvPr id="12" name="McK Slide Elements" hidden="1"/>
          <p:cNvGrpSpPr>
            <a:grpSpLocks/>
          </p:cNvGrpSpPr>
          <p:nvPr/>
        </p:nvGrpSpPr>
        <p:grpSpPr bwMode="auto">
          <a:xfrm>
            <a:off x="179098" y="6973547"/>
            <a:ext cx="12858618" cy="414953"/>
            <a:chOff x="75" y="3747"/>
            <a:chExt cx="5385" cy="403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3747"/>
              <a:ext cx="5385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ru-RU" sz="1200" baseline="0" dirty="0">
                  <a:solidFill>
                    <a:schemeClr val="tx1"/>
                  </a:solidFill>
                  <a:latin typeface="+mn-lt"/>
                  <a:cs typeface="Arial"/>
                </a:rPr>
                <a:t>1 Сноска</a:t>
              </a: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3971"/>
              <a:ext cx="4323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 anchorCtr="0">
              <a:spAutoFit/>
            </a:bodyPr>
            <a:lstStyle/>
            <a:p>
              <a:pPr marL="688763" indent="-688763" defTabSz="1011597">
                <a:tabLst>
                  <a:tab pos="692334" algn="l"/>
                </a:tabLst>
              </a:pPr>
              <a:r>
                <a:rPr lang="ru-RU" sz="1200" baseline="0" dirty="0">
                  <a:solidFill>
                    <a:schemeClr val="tx1"/>
                  </a:solidFill>
                  <a:latin typeface="+mn-lt"/>
                  <a:cs typeface="Arial"/>
                </a:rPr>
                <a:t>ИСТОЧНИК: источник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2184892" y="932967"/>
            <a:ext cx="6413789" cy="911474"/>
            <a:chOff x="915" y="521"/>
            <a:chExt cx="2686" cy="509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521"/>
              <a:ext cx="2686" cy="50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2900" b="1" dirty="0">
                  <a:cs typeface="Arial"/>
                </a:rPr>
                <a:t>Title</a:t>
              </a:r>
            </a:p>
            <a:p>
              <a:r>
                <a:rPr lang="ru-RU" sz="2900" dirty="0">
                  <a:solidFill>
                    <a:srgbClr val="808080"/>
                  </a:solidFill>
                  <a:cs typeface="Arial"/>
                </a:rPr>
                <a:t>Unit of measure</a:t>
              </a:r>
            </a:p>
          </p:txBody>
        </p:sp>
      </p:grpSp>
      <p:sp>
        <p:nvSpPr>
          <p:cNvPr id="20" name="SlideLogoText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1023849" y="7253439"/>
            <a:ext cx="15100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11597"/>
            <a:r>
              <a:rPr lang="en-US" sz="1200" baseline="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McKinsey &amp; Company</a:t>
            </a:r>
          </a:p>
        </p:txBody>
      </p:sp>
      <p:sp>
        <p:nvSpPr>
          <p:cNvPr id="21" name="SlideLogoSeparato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12663720" y="7224008"/>
            <a:ext cx="60280" cy="20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1011597"/>
            <a:r>
              <a:rPr lang="en-US" sz="1400" baseline="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30921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  <p:sldLayoutId id="2147484038" r:id="rId17"/>
    <p:sldLayoutId id="2147484039" r:id="rId18"/>
    <p:sldLayoutId id="2147484040" r:id="rId19"/>
    <p:sldLayoutId id="2147484041" r:id="rId20"/>
    <p:sldLayoutId id="2147484042" r:id="rId21"/>
    <p:sldLayoutId id="2147484043" r:id="rId22"/>
    <p:sldLayoutId id="2147484044" r:id="rId23"/>
  </p:sldLayoutIdLst>
  <p:hf hdr="0" ftr="0" dt="0"/>
  <p:txStyles>
    <p:titleStyle>
      <a:lvl1pPr algn="l" defTabSz="1011597" rtl="0" eaLnBrk="1" fontAlgn="base" hangingPunct="1">
        <a:spcBef>
          <a:spcPct val="0"/>
        </a:spcBef>
        <a:spcAft>
          <a:spcPct val="0"/>
        </a:spcAft>
        <a:tabLst>
          <a:tab pos="403568" algn="l"/>
        </a:tabLst>
        <a:defRPr sz="2200" b="1">
          <a:solidFill>
            <a:schemeClr val="tx1"/>
          </a:solidFill>
          <a:latin typeface="+mj-lt"/>
          <a:ea typeface="+mj-ea"/>
          <a:cs typeface="Arial"/>
        </a:defRPr>
      </a:lvl1pPr>
      <a:lvl2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516568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1033114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549683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2066236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700">
          <a:solidFill>
            <a:schemeClr val="tx1"/>
          </a:solidFill>
          <a:latin typeface="+mn-lt"/>
          <a:ea typeface="+mn-ea"/>
          <a:cs typeface="Arial"/>
        </a:defRPr>
      </a:lvl1pPr>
      <a:lvl2pPr marL="218821" indent="-217032" algn="l" defTabSz="1011597" rtl="0" eaLnBrk="1" fontAlgn="base" hangingPunct="1">
        <a:spcBef>
          <a:spcPct val="0"/>
        </a:spcBef>
        <a:spcAft>
          <a:spcPct val="0"/>
        </a:spcAft>
        <a:buClrTx/>
        <a:buSzPct val="125000"/>
        <a:buFont typeface="Arial" charset="0"/>
        <a:buChar char="▪"/>
        <a:defRPr sz="1700">
          <a:solidFill>
            <a:schemeClr val="tx1"/>
          </a:solidFill>
          <a:latin typeface="+mn-lt"/>
          <a:cs typeface="Arial"/>
        </a:defRPr>
      </a:lvl2pPr>
      <a:lvl3pPr marL="516568" indent="-295957" algn="l" defTabSz="1011597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–"/>
        <a:defRPr sz="1700">
          <a:solidFill>
            <a:schemeClr val="tx1"/>
          </a:solidFill>
          <a:latin typeface="+mn-lt"/>
          <a:cs typeface="Arial"/>
        </a:defRPr>
      </a:lvl3pPr>
      <a:lvl4pPr marL="694129" indent="-175731" algn="l" defTabSz="1011597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▫"/>
        <a:defRPr sz="1700">
          <a:solidFill>
            <a:schemeClr val="tx1"/>
          </a:solidFill>
          <a:latin typeface="+mn-lt"/>
          <a:cs typeface="Arial"/>
        </a:defRPr>
      </a:lvl4pPr>
      <a:lvl5pPr marL="847125" indent="-147103" algn="l" defTabSz="1011597" rtl="0" eaLnBrk="1" fontAlgn="base" hangingPunct="1">
        <a:spcBef>
          <a:spcPct val="0"/>
        </a:spcBef>
        <a:spcAft>
          <a:spcPct val="0"/>
        </a:spcAft>
        <a:buClrTx/>
        <a:buSzPct val="89000"/>
        <a:buFont typeface="Arial" charset="0"/>
        <a:buChar char="-"/>
        <a:defRPr sz="1700">
          <a:solidFill>
            <a:schemeClr val="tx1"/>
          </a:solidFill>
          <a:latin typeface="+mn-lt"/>
          <a:cs typeface="Arial"/>
        </a:defRPr>
      </a:lvl5pPr>
      <a:lvl6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6pPr>
      <a:lvl7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7pPr>
      <a:lvl8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8pPr>
      <a:lvl9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568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3114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9683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6236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2809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9365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5912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2484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B389EC-FF32-9B45-A34E-2C80A3BEF5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513" y="101717"/>
            <a:ext cx="1354254" cy="3897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C370A0-034D-C648-8663-5E58B37D840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24657" y="42532"/>
            <a:ext cx="1575363" cy="493831"/>
          </a:xfrm>
          <a:prstGeom prst="rect">
            <a:avLst/>
          </a:prstGeom>
        </p:spPr>
      </p:pic>
      <p:sp>
        <p:nvSpPr>
          <p:cNvPr id="9" name="Shape 49">
            <a:extLst>
              <a:ext uri="{FF2B5EF4-FFF2-40B4-BE49-F238E27FC236}">
                <a16:creationId xmlns:a16="http://schemas.microsoft.com/office/drawing/2014/main" id="{0BCBBC81-6E4D-B64E-AC52-35E38179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94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6" r:id="rId3"/>
    <p:sldLayoutId id="2147484061" r:id="rId4"/>
    <p:sldLayoutId id="2147484059" r:id="rId5"/>
    <p:sldLayoutId id="2147484064" r:id="rId6"/>
    <p:sldLayoutId id="214748404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B389EC-FF32-9B45-A34E-2C80A3BEF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1515" y="2159351"/>
            <a:ext cx="1354254" cy="3897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C370A0-034D-C648-8663-5E58B37D84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492070" y="642483"/>
            <a:ext cx="1575363" cy="493831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6572821-57DF-4D7B-8E00-D4CF0B4DA9E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51957171"/>
              </p:ext>
            </p:extLst>
          </p:nvPr>
        </p:nvGraphicFramePr>
        <p:xfrm>
          <a:off x="1014677" y="-118886"/>
          <a:ext cx="5144820" cy="7827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482">
                  <a:extLst>
                    <a:ext uri="{9D8B030D-6E8A-4147-A177-3AD203B41FA5}">
                      <a16:colId xmlns:a16="http://schemas.microsoft.com/office/drawing/2014/main" val="1573149946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1739360732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3758158737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639452218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3074398416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420256520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967830538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2692945237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1877859910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860577297"/>
                    </a:ext>
                  </a:extLst>
                </a:gridCol>
              </a:tblGrid>
              <a:tr h="78277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32788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B2ADB791-315D-4D61-9EFC-3396A1B77DC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42135101"/>
              </p:ext>
            </p:extLst>
          </p:nvPr>
        </p:nvGraphicFramePr>
        <p:xfrm>
          <a:off x="6154414" y="-118886"/>
          <a:ext cx="5144820" cy="7827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482">
                  <a:extLst>
                    <a:ext uri="{9D8B030D-6E8A-4147-A177-3AD203B41FA5}">
                      <a16:colId xmlns:a16="http://schemas.microsoft.com/office/drawing/2014/main" val="1573149946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1739360732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3758158737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639452218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3074398416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420256520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967830538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2692945237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1877859910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860577297"/>
                    </a:ext>
                  </a:extLst>
                </a:gridCol>
              </a:tblGrid>
              <a:tr h="78277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32788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74059FAF-D7CC-4BD9-96E8-7750F2F3C64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04271229"/>
              </p:ext>
            </p:extLst>
          </p:nvPr>
        </p:nvGraphicFramePr>
        <p:xfrm>
          <a:off x="11297752" y="-120583"/>
          <a:ext cx="1543446" cy="7827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482">
                  <a:extLst>
                    <a:ext uri="{9D8B030D-6E8A-4147-A177-3AD203B41FA5}">
                      <a16:colId xmlns:a16="http://schemas.microsoft.com/office/drawing/2014/main" val="1573149946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1739360732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3758158737"/>
                    </a:ext>
                  </a:extLst>
                </a:gridCol>
              </a:tblGrid>
              <a:tr h="78277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32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3060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microsoft.com/office/2007/relationships/hdphoto" Target="../media/hdphoto2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D73AEF-888A-E44A-BD03-513534FCB1D7}"/>
              </a:ext>
            </a:extLst>
          </p:cNvPr>
          <p:cNvSpPr/>
          <p:nvPr/>
        </p:nvSpPr>
        <p:spPr>
          <a:xfrm>
            <a:off x="0" y="0"/>
            <a:ext cx="13479463" cy="7581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с одним усеченным углом 15">
            <a:extLst>
              <a:ext uri="{FF2B5EF4-FFF2-40B4-BE49-F238E27FC236}">
                <a16:creationId xmlns:a16="http://schemas.microsoft.com/office/drawing/2014/main" id="{C2FC9085-3077-C143-B9DD-2BDE25F46AF6}"/>
              </a:ext>
            </a:extLst>
          </p:cNvPr>
          <p:cNvSpPr/>
          <p:nvPr/>
        </p:nvSpPr>
        <p:spPr>
          <a:xfrm flipH="1">
            <a:off x="8077199" y="4233333"/>
            <a:ext cx="5402263" cy="3348567"/>
          </a:xfrm>
          <a:prstGeom prst="snip1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935D48-4188-9248-9385-94B9BF48052A}"/>
              </a:ext>
            </a:extLst>
          </p:cNvPr>
          <p:cNvSpPr/>
          <p:nvPr/>
        </p:nvSpPr>
        <p:spPr bwMode="auto">
          <a:xfrm>
            <a:off x="0" y="986857"/>
            <a:ext cx="7748715" cy="5091928"/>
          </a:xfrm>
          <a:prstGeom prst="rect">
            <a:avLst/>
          </a:prstGeom>
          <a:noFill/>
          <a:ln w="0">
            <a:noFill/>
            <a:prstDash val="solid"/>
            <a:round/>
            <a:headEnd/>
            <a:tailEnd/>
          </a:ln>
        </p:spPr>
        <p:txBody>
          <a:bodyPr vert="horz" wrap="square" lIns="684000" tIns="26743" rIns="0" bIns="26743" numCol="1" rtlCol="0" anchor="ctr" anchorCtr="0" compatLnSpc="1">
            <a:prstTxWarp prst="textNoShape">
              <a:avLst/>
            </a:prstTxWarp>
          </a:bodyPr>
          <a:lstStyle/>
          <a:p>
            <a:pPr lvl="0" algn="l"/>
            <a:r>
              <a:rPr lang="ru-RU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ПРОСТЫЕ ПРАВИЛА БЕЗОПАСНОСТИ</a:t>
            </a:r>
          </a:p>
          <a:p>
            <a:pPr lvl="0" algn="l"/>
            <a:r>
              <a:rPr lang="ru-RU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ПРИ ИСПОЛЬЗОВАНИИ БАНКОВСКИХ ПРОДУКТОВ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И УСЛУГ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69F818-1175-4545-A4A7-49F61206D3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E5A962-1B4E-4E43-8FF3-DC02DDB6B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32" y="658813"/>
            <a:ext cx="6917039" cy="69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3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35E8A4-3146-D94A-8F65-20178C5A3C35}"/>
              </a:ext>
            </a:extLst>
          </p:cNvPr>
          <p:cNvSpPr/>
          <p:nvPr/>
        </p:nvSpPr>
        <p:spPr>
          <a:xfrm>
            <a:off x="2189749" y="891806"/>
            <a:ext cx="96534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БАНКОВСКИЕ </a:t>
            </a:r>
            <a:b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ПРОДУКТЫ</a:t>
            </a:r>
            <a:r>
              <a:rPr lang="ru-RU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68305" y="3945176"/>
            <a:ext cx="673735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ru-RU" dirty="0">
                <a:latin typeface="SBSansDisplay"/>
              </a:rPr>
              <a:t>Получать пенсию на </a:t>
            </a:r>
            <a:r>
              <a:rPr lang="ru-RU" dirty="0" err="1">
                <a:latin typeface="SBSansDisplay"/>
              </a:rPr>
              <a:t>СберКарту</a:t>
            </a:r>
            <a:r>
              <a:rPr lang="ru-RU" dirty="0">
                <a:latin typeface="SBSansDisplay"/>
              </a:rPr>
              <a:t> Мир — выгодно</a:t>
            </a:r>
          </a:p>
        </p:txBody>
      </p:sp>
    </p:spTree>
    <p:extLst>
      <p:ext uri="{BB962C8B-B14F-4D97-AF65-F5344CB8AC3E}">
        <p14:creationId xmlns:p14="http://schemas.microsoft.com/office/powerpoint/2010/main" val="73954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479462" cy="7652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252" y="140833"/>
            <a:ext cx="652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БАНКОВСКАЯ КАРТА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4F3044D-654D-054C-A876-BD81E1EEE16D}"/>
              </a:ext>
            </a:extLst>
          </p:cNvPr>
          <p:cNvSpPr txBox="1">
            <a:spLocks/>
          </p:cNvSpPr>
          <p:nvPr/>
        </p:nvSpPr>
        <p:spPr>
          <a:xfrm>
            <a:off x="214528" y="1140704"/>
            <a:ext cx="1182196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 defTabSz="1010961" hangingPunct="1">
              <a:lnSpc>
                <a:spcPts val="3900"/>
              </a:lnSpc>
            </a:pPr>
            <a:r>
              <a:rPr lang="ru-RU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важно знать: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3FE08BA-1232-4144-B30F-2A0A74E863F3}"/>
              </a:ext>
            </a:extLst>
          </p:cNvPr>
          <p:cNvCxnSpPr>
            <a:cxnSpLocks/>
          </p:cNvCxnSpPr>
          <p:nvPr/>
        </p:nvCxnSpPr>
        <p:spPr>
          <a:xfrm>
            <a:off x="1975680" y="6347008"/>
            <a:ext cx="3037481" cy="0"/>
          </a:xfrm>
          <a:prstGeom prst="straightConnector1">
            <a:avLst/>
          </a:prstGeom>
          <a:ln w="44450">
            <a:solidFill>
              <a:schemeClr val="accent2"/>
            </a:solidFill>
            <a:prstDash val="sysDot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DEF09C8-E3B6-0C4F-8DF3-F3AE0E6ABD8C}"/>
              </a:ext>
            </a:extLst>
          </p:cNvPr>
          <p:cNvCxnSpPr>
            <a:cxnSpLocks/>
          </p:cNvCxnSpPr>
          <p:nvPr/>
        </p:nvCxnSpPr>
        <p:spPr>
          <a:xfrm>
            <a:off x="1772480" y="5062348"/>
            <a:ext cx="0" cy="604964"/>
          </a:xfrm>
          <a:prstGeom prst="line">
            <a:avLst/>
          </a:prstGeom>
          <a:ln w="44450">
            <a:solidFill>
              <a:schemeClr val="accent2"/>
            </a:solidFill>
            <a:prstDash val="sysDot"/>
            <a:head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DE4B154-1A7F-894E-93B7-63B1F031B128}"/>
              </a:ext>
            </a:extLst>
          </p:cNvPr>
          <p:cNvSpPr/>
          <p:nvPr/>
        </p:nvSpPr>
        <p:spPr>
          <a:xfrm>
            <a:off x="295275" y="3307571"/>
            <a:ext cx="1512472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Номер карты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AE51131-824D-5D4F-B6B8-205692A67DCE}"/>
              </a:ext>
            </a:extLst>
          </p:cNvPr>
          <p:cNvSpPr/>
          <p:nvPr/>
        </p:nvSpPr>
        <p:spPr>
          <a:xfrm flipH="1">
            <a:off x="299915" y="4358657"/>
            <a:ext cx="23573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 действия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91DF706-1D25-B947-9BF2-8E982D5A9920}"/>
              </a:ext>
            </a:extLst>
          </p:cNvPr>
          <p:cNvSpPr/>
          <p:nvPr/>
        </p:nvSpPr>
        <p:spPr>
          <a:xfrm>
            <a:off x="299915" y="5433673"/>
            <a:ext cx="2237556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Имя держателя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533D149-5D86-604D-ADD9-23D3015C38AD}"/>
              </a:ext>
            </a:extLst>
          </p:cNvPr>
          <p:cNvSpPr/>
          <p:nvPr/>
        </p:nvSpPr>
        <p:spPr>
          <a:xfrm>
            <a:off x="9078941" y="632284"/>
            <a:ext cx="3371947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Полные данные </a:t>
            </a:r>
          </a:p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магнитной полосы </a:t>
            </a:r>
          </a:p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или её эквивалента </a:t>
            </a:r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чипе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F30335B-5F11-6445-BA23-02B1B09D6CD9}"/>
              </a:ext>
            </a:extLst>
          </p:cNvPr>
          <p:cNvSpPr/>
          <p:nvPr/>
        </p:nvSpPr>
        <p:spPr>
          <a:xfrm>
            <a:off x="9925806" y="4062524"/>
            <a:ext cx="3237067" cy="1038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Код </a:t>
            </a:r>
          </a:p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Безопасности (</a:t>
            </a:r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CVC)</a:t>
            </a:r>
            <a:endParaRPr lang="ru-RU" sz="28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8EB14B4-53EB-C749-A025-D22C2A02C562}"/>
              </a:ext>
            </a:extLst>
          </p:cNvPr>
          <p:cNvSpPr/>
          <p:nvPr/>
        </p:nvSpPr>
        <p:spPr>
          <a:xfrm>
            <a:off x="9531210" y="2647064"/>
            <a:ext cx="2228800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en-US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PIN</a:t>
            </a: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-код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E570129-264B-D049-A5F2-62D72AECE69C}"/>
              </a:ext>
            </a:extLst>
          </p:cNvPr>
          <p:cNvCxnSpPr>
            <a:cxnSpLocks/>
          </p:cNvCxnSpPr>
          <p:nvPr/>
        </p:nvCxnSpPr>
        <p:spPr>
          <a:xfrm>
            <a:off x="1772480" y="5667312"/>
            <a:ext cx="2366188" cy="0"/>
          </a:xfrm>
          <a:prstGeom prst="straightConnector1">
            <a:avLst/>
          </a:prstGeom>
          <a:ln w="44450">
            <a:solidFill>
              <a:schemeClr val="accent2"/>
            </a:solidFill>
            <a:prstDash val="sysDot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E3F3D85-5FAC-484C-BDD0-1F9D36C6B9F3}"/>
              </a:ext>
            </a:extLst>
          </p:cNvPr>
          <p:cNvCxnSpPr>
            <a:cxnSpLocks/>
          </p:cNvCxnSpPr>
          <p:nvPr/>
        </p:nvCxnSpPr>
        <p:spPr>
          <a:xfrm>
            <a:off x="1945200" y="6128438"/>
            <a:ext cx="0" cy="218570"/>
          </a:xfrm>
          <a:prstGeom prst="line">
            <a:avLst/>
          </a:prstGeom>
          <a:ln w="44450">
            <a:solidFill>
              <a:schemeClr val="accent2"/>
            </a:solidFill>
            <a:prstDash val="sysDot"/>
            <a:head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07617AF-0364-4747-8BCF-604A04793488}"/>
              </a:ext>
            </a:extLst>
          </p:cNvPr>
          <p:cNvCxnSpPr>
            <a:cxnSpLocks/>
          </p:cNvCxnSpPr>
          <p:nvPr/>
        </p:nvCxnSpPr>
        <p:spPr>
          <a:xfrm>
            <a:off x="2107760" y="3653819"/>
            <a:ext cx="0" cy="1494768"/>
          </a:xfrm>
          <a:prstGeom prst="line">
            <a:avLst/>
          </a:prstGeom>
          <a:ln w="44450">
            <a:solidFill>
              <a:schemeClr val="accent2"/>
            </a:solidFill>
            <a:prstDash val="sysDot"/>
            <a:head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C24B917-2180-854E-8791-DDDADC13505B}"/>
              </a:ext>
            </a:extLst>
          </p:cNvPr>
          <p:cNvCxnSpPr>
            <a:cxnSpLocks/>
          </p:cNvCxnSpPr>
          <p:nvPr/>
        </p:nvCxnSpPr>
        <p:spPr>
          <a:xfrm>
            <a:off x="2107760" y="5168907"/>
            <a:ext cx="667925" cy="0"/>
          </a:xfrm>
          <a:prstGeom prst="straightConnector1">
            <a:avLst/>
          </a:prstGeom>
          <a:ln w="44450">
            <a:solidFill>
              <a:schemeClr val="accent2"/>
            </a:solidFill>
            <a:prstDash val="sysDot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CB1E5A3F-F23E-1740-B583-DE267228AF2B}"/>
              </a:ext>
            </a:extLst>
          </p:cNvPr>
          <p:cNvCxnSpPr>
            <a:cxnSpLocks/>
          </p:cNvCxnSpPr>
          <p:nvPr/>
        </p:nvCxnSpPr>
        <p:spPr>
          <a:xfrm flipH="1">
            <a:off x="1418693" y="3669507"/>
            <a:ext cx="689067" cy="0"/>
          </a:xfrm>
          <a:prstGeom prst="line">
            <a:avLst/>
          </a:prstGeom>
          <a:ln w="44450">
            <a:solidFill>
              <a:schemeClr val="accent2"/>
            </a:solidFill>
            <a:prstDash val="sysDot"/>
            <a:head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683F493-6BC0-A84B-BA27-4C84998E120D}"/>
              </a:ext>
            </a:extLst>
          </p:cNvPr>
          <p:cNvCxnSpPr>
            <a:cxnSpLocks/>
          </p:cNvCxnSpPr>
          <p:nvPr/>
        </p:nvCxnSpPr>
        <p:spPr>
          <a:xfrm flipH="1">
            <a:off x="8744978" y="4401203"/>
            <a:ext cx="667925" cy="0"/>
          </a:xfrm>
          <a:prstGeom prst="straightConnector1">
            <a:avLst/>
          </a:prstGeom>
          <a:ln w="44450">
            <a:solidFill>
              <a:schemeClr val="accent2"/>
            </a:solidFill>
            <a:prstDash val="sysDot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FD05ADE-761F-B04E-A6C4-BFF8E6D6C844}"/>
              </a:ext>
            </a:extLst>
          </p:cNvPr>
          <p:cNvSpPr/>
          <p:nvPr/>
        </p:nvSpPr>
        <p:spPr>
          <a:xfrm>
            <a:off x="8023366" y="4242185"/>
            <a:ext cx="554585" cy="318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0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A78C56-2702-0242-9068-96D6E4A035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50" t="1" b="39979"/>
          <a:stretch/>
        </p:blipFill>
        <p:spPr>
          <a:xfrm>
            <a:off x="6976369" y="3746145"/>
            <a:ext cx="553431" cy="4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35E8A4-3146-D94A-8F65-20178C5A3C35}"/>
              </a:ext>
            </a:extLst>
          </p:cNvPr>
          <p:cNvSpPr/>
          <p:nvPr/>
        </p:nvSpPr>
        <p:spPr>
          <a:xfrm>
            <a:off x="2476503" y="49828"/>
            <a:ext cx="9653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ru-RU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СберКарта</a:t>
            </a:r>
            <a:r>
              <a:rPr lang="ru-RU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дебетовая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6658" y="860774"/>
            <a:ext cx="120380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BSansText"/>
              </a:rPr>
              <a:t>Дебетовая </a:t>
            </a:r>
            <a:r>
              <a:rPr lang="ru-RU" dirty="0">
                <a:latin typeface="SBSansText"/>
              </a:rPr>
              <a:t>карта привязана к вашему банковскому счёту, на котором, </a:t>
            </a:r>
            <a:r>
              <a:rPr lang="ru-RU" dirty="0" smtClean="0">
                <a:latin typeface="SBSansText"/>
              </a:rPr>
              <a:t>как в </a:t>
            </a:r>
            <a:r>
              <a:rPr lang="ru-RU" dirty="0">
                <a:latin typeface="SBSansText"/>
              </a:rPr>
              <a:t>сейфе, лежат ваши деньги. Карта — это ключ к такому сейфу.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6658" y="1784104"/>
            <a:ext cx="1280978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SBSansDisplay"/>
              </a:rPr>
              <a:t>             </a:t>
            </a:r>
            <a:r>
              <a:rPr lang="ru-RU" sz="3600" b="1" dirty="0" smtClean="0">
                <a:solidFill>
                  <a:schemeClr val="bg1"/>
                </a:solidFill>
                <a:latin typeface="SBSansDisplay"/>
              </a:rPr>
              <a:t>Получать </a:t>
            </a:r>
            <a:r>
              <a:rPr lang="ru-RU" sz="3600" b="1" dirty="0">
                <a:solidFill>
                  <a:schemeClr val="bg1"/>
                </a:solidFill>
                <a:latin typeface="SBSansDisplay"/>
              </a:rPr>
              <a:t>пенсию на </a:t>
            </a:r>
            <a:r>
              <a:rPr lang="ru-RU" sz="3600" b="1" dirty="0" err="1">
                <a:solidFill>
                  <a:schemeClr val="bg1"/>
                </a:solidFill>
                <a:latin typeface="SBSansDisplay"/>
              </a:rPr>
              <a:t>СберКарту</a:t>
            </a:r>
            <a:r>
              <a:rPr lang="ru-RU" sz="3600" b="1" dirty="0">
                <a:solidFill>
                  <a:schemeClr val="bg1"/>
                </a:solidFill>
                <a:latin typeface="SBSansDisplay"/>
              </a:rPr>
              <a:t> Мир — выгодно</a:t>
            </a:r>
          </a:p>
          <a:p>
            <a:pPr algn="l"/>
            <a:r>
              <a:rPr lang="ru-RU" sz="1800" dirty="0" smtClean="0">
                <a:latin typeface="SBSansDisplay"/>
              </a:rPr>
              <a:t>0 ₽  </a:t>
            </a:r>
            <a:r>
              <a:rPr lang="ru-RU" sz="1800" dirty="0" smtClean="0">
                <a:solidFill>
                  <a:srgbClr val="262626"/>
                </a:solidFill>
                <a:latin typeface="SBSansDisplay"/>
              </a:rPr>
              <a:t>Обслуживание </a:t>
            </a:r>
            <a:r>
              <a:rPr lang="ru-RU" sz="1800" dirty="0" smtClean="0">
                <a:latin typeface="SBSansText"/>
              </a:rPr>
              <a:t>для </a:t>
            </a:r>
            <a:r>
              <a:rPr lang="ru-RU" sz="1800" dirty="0">
                <a:latin typeface="SBSansText"/>
              </a:rPr>
              <a:t>тех, кто на пенсии или получает пособия</a:t>
            </a:r>
            <a:r>
              <a:rPr lang="ru-RU" sz="1800" dirty="0" smtClean="0">
                <a:latin typeface="SBSansText"/>
              </a:rPr>
              <a:t>,</a:t>
            </a:r>
          </a:p>
          <a:p>
            <a:pPr algn="l"/>
            <a:r>
              <a:rPr lang="ru-RU" sz="1800" dirty="0" smtClean="0">
                <a:solidFill>
                  <a:srgbClr val="262626"/>
                </a:solidFill>
                <a:latin typeface="SBSansDisplay"/>
              </a:rPr>
              <a:t>0% За</a:t>
            </a:r>
            <a:r>
              <a:rPr lang="ru-RU" sz="1800" dirty="0">
                <a:solidFill>
                  <a:srgbClr val="262626"/>
                </a:solidFill>
                <a:latin typeface="SBSansDisplay"/>
              </a:rPr>
              <a:t> </a:t>
            </a:r>
            <a:r>
              <a:rPr lang="ru-RU" sz="1800" dirty="0" smtClean="0">
                <a:solidFill>
                  <a:srgbClr val="262626"/>
                </a:solidFill>
                <a:latin typeface="SBSansDisplay"/>
              </a:rPr>
              <a:t>переводы   </a:t>
            </a:r>
            <a:r>
              <a:rPr lang="ru-RU" sz="1800" dirty="0" smtClean="0">
                <a:latin typeface="SBSansText"/>
              </a:rPr>
              <a:t>другим </a:t>
            </a:r>
            <a:r>
              <a:rPr lang="ru-RU" sz="1800" dirty="0">
                <a:latin typeface="SBSansText"/>
              </a:rPr>
              <a:t>клиентам </a:t>
            </a:r>
            <a:r>
              <a:rPr lang="ru-RU" sz="1800" dirty="0" err="1">
                <a:latin typeface="SBSansText"/>
              </a:rPr>
              <a:t>СберБанка</a:t>
            </a:r>
            <a:r>
              <a:rPr lang="ru-RU" sz="1800" dirty="0">
                <a:latin typeface="SBSansText"/>
              </a:rPr>
              <a:t> — до 50 000 ₽ в месяц</a:t>
            </a:r>
          </a:p>
          <a:p>
            <a:pPr algn="l"/>
            <a:r>
              <a:rPr lang="ru-RU" sz="1800" dirty="0" smtClean="0">
                <a:solidFill>
                  <a:srgbClr val="262626"/>
                </a:solidFill>
                <a:latin typeface="SBSansDisplay"/>
              </a:rPr>
              <a:t>0 ₽</a:t>
            </a:r>
            <a:r>
              <a:rPr lang="ru-RU" sz="1800" dirty="0" smtClean="0">
                <a:latin typeface="SBSansDisplay"/>
              </a:rPr>
              <a:t> </a:t>
            </a:r>
            <a:r>
              <a:rPr lang="ru-RU" sz="1800" dirty="0" smtClean="0">
                <a:solidFill>
                  <a:srgbClr val="262626"/>
                </a:solidFill>
                <a:latin typeface="SBSansDisplay"/>
              </a:rPr>
              <a:t>Снятие наличных  </a:t>
            </a:r>
            <a:r>
              <a:rPr lang="ru-RU" sz="1800" dirty="0" smtClean="0">
                <a:latin typeface="SBSansText"/>
              </a:rPr>
              <a:t>до 300 000 ₽ в день в банкоматах </a:t>
            </a:r>
            <a:r>
              <a:rPr lang="ru-RU" sz="1800" dirty="0" err="1" smtClean="0">
                <a:latin typeface="SBSansText"/>
              </a:rPr>
              <a:t>СберБанка</a:t>
            </a:r>
            <a:endParaRPr lang="ru-RU" sz="1800" dirty="0" smtClean="0">
              <a:latin typeface="SBSansText"/>
            </a:endParaRPr>
          </a:p>
          <a:p>
            <a:pPr algn="l"/>
            <a:r>
              <a:rPr lang="ru-RU" sz="1800" dirty="0" smtClean="0">
                <a:latin typeface="SBSansDisplay"/>
              </a:rPr>
              <a:t>3,5</a:t>
            </a:r>
            <a:r>
              <a:rPr lang="ru-RU" sz="1800" dirty="0">
                <a:latin typeface="SBSansDisplay"/>
              </a:rPr>
              <a:t>% годовых на </a:t>
            </a:r>
            <a:r>
              <a:rPr lang="ru-RU" sz="1800" dirty="0" smtClean="0">
                <a:latin typeface="SBSansDisplay"/>
              </a:rPr>
              <a:t>остаток </a:t>
            </a:r>
            <a:r>
              <a:rPr lang="ru-RU" sz="1800" dirty="0" smtClean="0">
                <a:latin typeface="SBSansText"/>
              </a:rPr>
              <a:t>начисляются </a:t>
            </a:r>
            <a:r>
              <a:rPr lang="ru-RU" sz="1800" dirty="0">
                <a:latin typeface="SBSansText"/>
              </a:rPr>
              <a:t>на карту Мир пенсионерам один раз в 3 </a:t>
            </a:r>
            <a:r>
              <a:rPr lang="ru-RU" sz="1800" dirty="0" smtClean="0">
                <a:latin typeface="SBSansText"/>
              </a:rPr>
              <a:t>месяца</a:t>
            </a:r>
          </a:p>
          <a:p>
            <a:pPr algn="l"/>
            <a:r>
              <a:rPr lang="ru-RU" sz="1800" dirty="0">
                <a:latin typeface="SBSansText"/>
              </a:rPr>
              <a:t>Для тех кто получает пенсию на </a:t>
            </a:r>
            <a:r>
              <a:rPr lang="ru-RU" sz="1800" dirty="0" err="1">
                <a:latin typeface="SBSansText"/>
              </a:rPr>
              <a:t>Сбер</a:t>
            </a:r>
            <a:r>
              <a:rPr lang="ru-RU" sz="1800" dirty="0">
                <a:latin typeface="SBSansText"/>
              </a:rPr>
              <a:t> и открывает накопительный счет впервые действует повышенная ставка 18% годовых. А также +2,5% к ставке по </a:t>
            </a:r>
            <a:r>
              <a:rPr lang="ru-RU" sz="1800" dirty="0" err="1">
                <a:latin typeface="SBSansText"/>
              </a:rPr>
              <a:t>СберВкладу</a:t>
            </a:r>
            <a:r>
              <a:rPr lang="ru-RU" sz="1800" dirty="0">
                <a:latin typeface="SBSansText"/>
              </a:rPr>
              <a:t> </a:t>
            </a:r>
            <a:endParaRPr lang="ru-RU" sz="1800" dirty="0" smtClean="0">
              <a:latin typeface="SBSansText"/>
            </a:endParaRPr>
          </a:p>
          <a:p>
            <a:pPr algn="l"/>
            <a:r>
              <a:rPr lang="ru-RU" sz="1800" dirty="0">
                <a:latin typeface="SBSansText"/>
              </a:rPr>
              <a:t>Сниженные процентные ставки на потребительские кредиты на 1%. Оформление только по паспорту</a:t>
            </a:r>
            <a:r>
              <a:rPr lang="ru-RU" sz="1800" dirty="0" smtClean="0">
                <a:latin typeface="SBSansText"/>
              </a:rPr>
              <a:t>.</a:t>
            </a:r>
          </a:p>
          <a:p>
            <a:pPr algn="l"/>
            <a:r>
              <a:rPr lang="ru-RU" sz="1800" dirty="0">
                <a:latin typeface="SBSansText"/>
              </a:rPr>
              <a:t>Деньги до пенсии — это просто! Одолжите у банка до 30 000 на месяц</a:t>
            </a:r>
          </a:p>
          <a:p>
            <a:pPr algn="l"/>
            <a:endParaRPr lang="ru-RU" sz="1800" dirty="0">
              <a:latin typeface="SBSansText"/>
            </a:endParaRPr>
          </a:p>
          <a:p>
            <a:pPr algn="l"/>
            <a:r>
              <a:rPr lang="ru-RU" sz="3600" b="1" dirty="0" smtClean="0"/>
              <a:t>Пользоваться </a:t>
            </a:r>
            <a:r>
              <a:rPr lang="ru-RU" sz="3600" b="1" dirty="0"/>
              <a:t>пенсионной картой – </a:t>
            </a:r>
            <a:r>
              <a:rPr lang="ru-RU" sz="3600" b="1" dirty="0" smtClean="0"/>
              <a:t>удобно</a:t>
            </a:r>
          </a:p>
          <a:p>
            <a:pPr algn="l"/>
            <a:r>
              <a:rPr lang="ru-RU" sz="1800" dirty="0" smtClean="0"/>
              <a:t>Пенсия </a:t>
            </a:r>
            <a:r>
              <a:rPr lang="ru-RU" sz="1800" dirty="0"/>
              <a:t>и пособия приходят сразу на </a:t>
            </a:r>
            <a:r>
              <a:rPr lang="ru-RU" sz="1800" dirty="0" smtClean="0"/>
              <a:t>карту</a:t>
            </a:r>
          </a:p>
          <a:p>
            <a:pPr algn="l"/>
            <a:r>
              <a:rPr lang="ru-RU" sz="1800" dirty="0" smtClean="0"/>
              <a:t>Оплачивайте </a:t>
            </a:r>
            <a:r>
              <a:rPr lang="ru-RU" sz="1800" dirty="0"/>
              <a:t>ЖКХ в приложении </a:t>
            </a:r>
            <a:r>
              <a:rPr lang="ru-RU" sz="1800" dirty="0" err="1"/>
              <a:t>СберБанк</a:t>
            </a:r>
            <a:r>
              <a:rPr lang="ru-RU" sz="1800" dirty="0"/>
              <a:t> </a:t>
            </a:r>
            <a:r>
              <a:rPr lang="ru-RU" sz="1800" dirty="0" smtClean="0"/>
              <a:t>Онлайн-автоматическая </a:t>
            </a:r>
            <a:r>
              <a:rPr lang="ru-RU" sz="1800" dirty="0"/>
              <a:t>оплата ЖКХ при подключении </a:t>
            </a:r>
            <a:r>
              <a:rPr lang="ru-RU" sz="1800" dirty="0" err="1"/>
              <a:t>автоплатежа</a:t>
            </a:r>
            <a:endParaRPr lang="ru-RU" sz="1800" dirty="0" smtClean="0"/>
          </a:p>
          <a:p>
            <a:pPr algn="l"/>
            <a:r>
              <a:rPr lang="ru-RU" sz="1800" dirty="0" smtClean="0"/>
              <a:t>Снимайте </a:t>
            </a:r>
            <a:r>
              <a:rPr lang="ru-RU" sz="1800" dirty="0"/>
              <a:t>наличные по всей </a:t>
            </a:r>
            <a:r>
              <a:rPr lang="ru-RU" sz="1800" dirty="0" smtClean="0"/>
              <a:t>стране</a:t>
            </a:r>
          </a:p>
          <a:p>
            <a:pPr algn="l"/>
            <a:r>
              <a:rPr lang="ru-RU" sz="1800" dirty="0" smtClean="0"/>
              <a:t>Повышенные </a:t>
            </a:r>
            <a:r>
              <a:rPr lang="ru-RU" sz="1800" dirty="0"/>
              <a:t>бонусы спасибо. Можно выбрать до 5 категорий и получать </a:t>
            </a:r>
            <a:r>
              <a:rPr lang="ru-RU" sz="1800" dirty="0" err="1"/>
              <a:t>кэшбэк</a:t>
            </a:r>
            <a:r>
              <a:rPr lang="ru-RU" sz="1800" dirty="0"/>
              <a:t> бонусами до 10%. Только полезные категории, такие как «Аптеки</a:t>
            </a:r>
            <a:r>
              <a:rPr lang="ru-RU" sz="1800" dirty="0" smtClean="0"/>
              <a:t>».</a:t>
            </a:r>
          </a:p>
          <a:p>
            <a:pPr algn="l"/>
            <a:endParaRPr lang="ru-RU" dirty="0"/>
          </a:p>
          <a:p>
            <a:pPr algn="l"/>
            <a:endParaRPr lang="ru-RU" b="1" dirty="0" smtClean="0"/>
          </a:p>
          <a:p>
            <a:pPr algn="l"/>
            <a:endParaRPr lang="ru-RU" dirty="0">
              <a:latin typeface="SBSansText"/>
            </a:endParaRPr>
          </a:p>
        </p:txBody>
      </p:sp>
    </p:spTree>
    <p:extLst>
      <p:ext uri="{BB962C8B-B14F-4D97-AF65-F5344CB8AC3E}">
        <p14:creationId xmlns:p14="http://schemas.microsoft.com/office/powerpoint/2010/main" val="373507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7183" y="3053878"/>
            <a:ext cx="4138025" cy="952516"/>
          </a:xfrm>
          <a:prstGeom prst="rect">
            <a:avLst/>
          </a:prstGeom>
          <a:noFill/>
        </p:spPr>
        <p:txBody>
          <a:bodyPr wrap="square" lIns="120345" tIns="60172" rIns="120345" bIns="60172" rtlCol="0">
            <a:spAutoFit/>
          </a:bodyPr>
          <a:lstStyle/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ru-RU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03169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8BAECC66-39C3-0043-AAB6-C765596157DD}"/>
              </a:ext>
            </a:extLst>
          </p:cNvPr>
          <p:cNvSpPr/>
          <p:nvPr/>
        </p:nvSpPr>
        <p:spPr>
          <a:xfrm>
            <a:off x="295276" y="1250667"/>
            <a:ext cx="3436970" cy="6098327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4548" y="165307"/>
            <a:ext cx="7830169" cy="63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792" tIns="67396" rIns="134792" bIns="67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l" defTabSz="1010961" eaLnBrk="1" hangingPunct="1">
              <a:defRPr/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НУЖНО ЗНАТЬ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8828" y="1448412"/>
            <a:ext cx="9234364" cy="2456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792" tIns="67396" rIns="134792" bIns="6739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L="0" marR="0" indent="0" algn="l" defTabSz="89553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44753" rtl="0" eaLnBrk="1" fontAlgn="auto" latinLnBrk="0" hangingPunct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Социальная инженерия</a:t>
            </a:r>
            <a:r>
              <a:rPr lang="ru-RU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</a:p>
          <a:p>
            <a:pPr marL="0" marR="0" lvl="0" indent="0" algn="l" defTabSz="444753" rtl="0" eaLnBrk="1" fontAlgn="auto" latinLnBrk="0" hangingPunct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воздействие мошенников на людей, при котором жертвы собственными руками отдают свои деньги или сообщают данные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8828" y="4987637"/>
            <a:ext cx="8601674" cy="23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792" tIns="67396" rIns="134792" bIns="6739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L="0" marR="0" indent="0" algn="l" defTabSz="89553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ts val="4500"/>
              </a:lnSpc>
              <a:defRPr/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Мошенничество по телефону</a:t>
            </a:r>
            <a:r>
              <a:rPr lang="ru-RU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</a:p>
          <a:p>
            <a:pPr algn="l">
              <a:lnSpc>
                <a:spcPts val="4500"/>
              </a:lnSpc>
              <a:defRPr/>
            </a:pPr>
            <a:r>
              <a:rPr lang="ru-RU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вид социальной инженерии, при котором мошенники задействуют телефон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6D7D5CE-449E-674E-BD28-DB914943B3EE}"/>
              </a:ext>
            </a:extLst>
          </p:cNvPr>
          <p:cNvSpPr/>
          <p:nvPr/>
        </p:nvSpPr>
        <p:spPr>
          <a:xfrm>
            <a:off x="658110" y="1448412"/>
            <a:ext cx="2711302" cy="2711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427907D-F569-414B-A6E6-646BB9058F82}"/>
              </a:ext>
            </a:extLst>
          </p:cNvPr>
          <p:cNvSpPr/>
          <p:nvPr/>
        </p:nvSpPr>
        <p:spPr>
          <a:xfrm>
            <a:off x="658110" y="4489324"/>
            <a:ext cx="2711302" cy="2711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4950FAD-D49A-EA4E-9CEE-27B44C926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42" y="1631249"/>
            <a:ext cx="2328753" cy="23456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DB7C50-30E1-F040-8C9D-D538DC924B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442" y="4759243"/>
            <a:ext cx="2157202" cy="217146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15C919-EBC7-F14E-918A-7F05B73B6015}"/>
              </a:ext>
            </a:extLst>
          </p:cNvPr>
          <p:cNvSpPr/>
          <p:nvPr/>
        </p:nvSpPr>
        <p:spPr>
          <a:xfrm rot="20880511">
            <a:off x="1513079" y="5064512"/>
            <a:ext cx="806435" cy="312219"/>
          </a:xfrm>
          <a:prstGeom prst="rect">
            <a:avLst/>
          </a:prstGeom>
          <a:solidFill>
            <a:srgbClr val="EE8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634DAC-F96F-534F-BC5C-7BCD18C24D07}"/>
              </a:ext>
            </a:extLst>
          </p:cNvPr>
          <p:cNvSpPr txBox="1"/>
          <p:nvPr/>
        </p:nvSpPr>
        <p:spPr>
          <a:xfrm rot="20878806">
            <a:off x="1078095" y="5020567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9000</a:t>
            </a:r>
          </a:p>
        </p:txBody>
      </p:sp>
    </p:spTree>
    <p:extLst>
      <p:ext uri="{BB962C8B-B14F-4D97-AF65-F5344CB8AC3E}">
        <p14:creationId xmlns:p14="http://schemas.microsoft.com/office/powerpoint/2010/main" val="259332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1C53D11-00D8-C448-84BE-0FAD653DEEB3}"/>
              </a:ext>
            </a:extLst>
          </p:cNvPr>
          <p:cNvCxnSpPr/>
          <p:nvPr/>
        </p:nvCxnSpPr>
        <p:spPr>
          <a:xfrm>
            <a:off x="9032932" y="3218274"/>
            <a:ext cx="28234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5371" y="196380"/>
            <a:ext cx="8837561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>
              <a:lnSpc>
                <a:spcPts val="4300"/>
              </a:lnSpc>
              <a:defRPr/>
            </a:pPr>
            <a:r>
              <a:rPr lang="ru-RU" sz="4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РАСПОЗНАТЬ МОШЕННИКА ПО ТЕЛЕФОНУ?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73167" y="1701923"/>
            <a:ext cx="8008577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>
              <a:spcBef>
                <a:spcPts val="800"/>
              </a:spcBef>
              <a:spcAft>
                <a:spcPts val="800"/>
              </a:spcAft>
            </a:pPr>
            <a:r>
              <a:rPr lang="ru-RU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Незнакомый или скрытый номер телефона </a:t>
            </a:r>
          </a:p>
          <a:p>
            <a:pPr algn="l" defTabSz="1010961" hangingPunct="1">
              <a:spcBef>
                <a:spcPts val="800"/>
              </a:spcBef>
              <a:spcAft>
                <a:spcPts val="800"/>
              </a:spcAft>
            </a:pPr>
            <a:r>
              <a:rPr lang="ru-RU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Внезапность и требование быстрого принятия решения</a:t>
            </a:r>
          </a:p>
          <a:p>
            <a:pPr algn="l" defTabSz="1010961" hangingPunct="1">
              <a:spcBef>
                <a:spcPts val="800"/>
              </a:spcBef>
              <a:spcAft>
                <a:spcPts val="800"/>
              </a:spcAft>
            </a:pPr>
            <a:r>
              <a:rPr lang="ru-RU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Чрезмерная настойчивость или заискивание/уговаривание</a:t>
            </a:r>
          </a:p>
          <a:p>
            <a:pPr algn="l" defTabSz="1010961" hangingPunct="1">
              <a:spcBef>
                <a:spcPts val="800"/>
              </a:spcBef>
              <a:spcAft>
                <a:spcPts val="800"/>
              </a:spcAft>
            </a:pPr>
            <a:r>
              <a:rPr lang="ru-RU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Невнятность и нечеткость ответов     </a:t>
            </a:r>
            <a:br>
              <a:rPr lang="ru-RU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Ваши вопросы</a:t>
            </a:r>
          </a:p>
          <a:p>
            <a:pPr algn="l" defTabSz="1010961" hangingPunct="1">
              <a:spcBef>
                <a:spcPts val="800"/>
              </a:spcBef>
              <a:spcAft>
                <a:spcPts val="800"/>
              </a:spcAft>
            </a:pPr>
            <a:r>
              <a:rPr lang="ru-RU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Интерес к Вашим персональным данным под предлогом помощи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93CBD9E-4D61-ED49-9FBA-A99BA17971E1}"/>
              </a:ext>
            </a:extLst>
          </p:cNvPr>
          <p:cNvGrpSpPr/>
          <p:nvPr/>
        </p:nvGrpSpPr>
        <p:grpSpPr>
          <a:xfrm>
            <a:off x="295275" y="1627206"/>
            <a:ext cx="965290" cy="1200329"/>
            <a:chOff x="295275" y="1827242"/>
            <a:chExt cx="965290" cy="1200329"/>
          </a:xfrm>
        </p:grpSpPr>
        <p:sp>
          <p:nvSpPr>
            <p:cNvPr id="17" name="Овал 16"/>
            <p:cNvSpPr/>
            <p:nvPr/>
          </p:nvSpPr>
          <p:spPr>
            <a:xfrm>
              <a:off x="295275" y="1911926"/>
              <a:ext cx="965290" cy="96529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5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8518" y="1827242"/>
              <a:ext cx="6997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en-US" sz="72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95275" y="2789668"/>
            <a:ext cx="965290" cy="1200328"/>
            <a:chOff x="4197351" y="2548011"/>
            <a:chExt cx="315993" cy="392934"/>
          </a:xfrm>
        </p:grpSpPr>
        <p:sp>
          <p:nvSpPr>
            <p:cNvPr id="20" name="Овал 19"/>
            <p:cNvSpPr/>
            <p:nvPr/>
          </p:nvSpPr>
          <p:spPr>
            <a:xfrm>
              <a:off x="4197351" y="2585957"/>
              <a:ext cx="315993" cy="315993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5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37644" y="2548011"/>
              <a:ext cx="235408" cy="392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en-US" sz="72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97088" y="3952129"/>
            <a:ext cx="965290" cy="1200330"/>
            <a:chOff x="4216401" y="2886932"/>
            <a:chExt cx="315993" cy="392935"/>
          </a:xfrm>
        </p:grpSpPr>
        <p:sp>
          <p:nvSpPr>
            <p:cNvPr id="23" name="Овал 22"/>
            <p:cNvSpPr/>
            <p:nvPr/>
          </p:nvSpPr>
          <p:spPr>
            <a:xfrm>
              <a:off x="4216401" y="2928857"/>
              <a:ext cx="315993" cy="315993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5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59869" y="2886932"/>
              <a:ext cx="229058" cy="3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en-US" sz="72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95275" y="5114592"/>
            <a:ext cx="965290" cy="1200330"/>
            <a:chOff x="4231641" y="3222495"/>
            <a:chExt cx="315993" cy="392935"/>
          </a:xfrm>
        </p:grpSpPr>
        <p:sp>
          <p:nvSpPr>
            <p:cNvPr id="26" name="Овал 25"/>
            <p:cNvSpPr/>
            <p:nvPr/>
          </p:nvSpPr>
          <p:spPr>
            <a:xfrm>
              <a:off x="4231641" y="3264137"/>
              <a:ext cx="315993" cy="315993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5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68502" y="3222495"/>
              <a:ext cx="229058" cy="3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en-US" sz="72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95275" y="6277055"/>
            <a:ext cx="965290" cy="1200328"/>
            <a:chOff x="4231641" y="3561786"/>
            <a:chExt cx="315993" cy="392934"/>
          </a:xfrm>
        </p:grpSpPr>
        <p:sp>
          <p:nvSpPr>
            <p:cNvPr id="29" name="Овал 28"/>
            <p:cNvSpPr/>
            <p:nvPr/>
          </p:nvSpPr>
          <p:spPr>
            <a:xfrm>
              <a:off x="4231641" y="3599417"/>
              <a:ext cx="315993" cy="315993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5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75291" y="3561786"/>
              <a:ext cx="229058" cy="392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10961" hangingPunct="1"/>
              <a:r>
                <a:rPr lang="en-US" sz="72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03C4DF-7213-6940-B3BB-5D33F2420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993" y="1019087"/>
            <a:ext cx="2137020" cy="6329907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9C9B98D-05BC-9442-A2C4-AC24FF601B08}"/>
              </a:ext>
            </a:extLst>
          </p:cNvPr>
          <p:cNvGrpSpPr/>
          <p:nvPr/>
        </p:nvGrpSpPr>
        <p:grpSpPr>
          <a:xfrm rot="13251974">
            <a:off x="9492383" y="2003501"/>
            <a:ext cx="829928" cy="829928"/>
            <a:chOff x="8378709" y="1414376"/>
            <a:chExt cx="829928" cy="829928"/>
          </a:xfrm>
        </p:grpSpPr>
        <p:sp>
          <p:nvSpPr>
            <p:cNvPr id="8" name="Дуга 7">
              <a:extLst>
                <a:ext uri="{FF2B5EF4-FFF2-40B4-BE49-F238E27FC236}">
                  <a16:creationId xmlns:a16="http://schemas.microsoft.com/office/drawing/2014/main" id="{C81F4144-7A8E-0C40-84E2-59CB3C7F13CF}"/>
                </a:ext>
              </a:extLst>
            </p:cNvPr>
            <p:cNvSpPr/>
            <p:nvPr/>
          </p:nvSpPr>
          <p:spPr>
            <a:xfrm>
              <a:off x="8518967" y="1627206"/>
              <a:ext cx="479386" cy="47938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Дуга 30">
              <a:extLst>
                <a:ext uri="{FF2B5EF4-FFF2-40B4-BE49-F238E27FC236}">
                  <a16:creationId xmlns:a16="http://schemas.microsoft.com/office/drawing/2014/main" id="{D3F8E3E2-4D15-3244-AA1C-9858E140864F}"/>
                </a:ext>
              </a:extLst>
            </p:cNvPr>
            <p:cNvSpPr/>
            <p:nvPr/>
          </p:nvSpPr>
          <p:spPr>
            <a:xfrm>
              <a:off x="8404110" y="1518271"/>
              <a:ext cx="709099" cy="70909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Дуга 32">
              <a:extLst>
                <a:ext uri="{FF2B5EF4-FFF2-40B4-BE49-F238E27FC236}">
                  <a16:creationId xmlns:a16="http://schemas.microsoft.com/office/drawing/2014/main" id="{20A756DC-408B-3B44-A947-EA3FC81CD348}"/>
                </a:ext>
              </a:extLst>
            </p:cNvPr>
            <p:cNvSpPr/>
            <p:nvPr/>
          </p:nvSpPr>
          <p:spPr>
            <a:xfrm>
              <a:off x="8378709" y="1414376"/>
              <a:ext cx="829928" cy="829928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80D9F74-3DA2-C846-B516-F8BB5685EDA8}"/>
              </a:ext>
            </a:extLst>
          </p:cNvPr>
          <p:cNvGrpSpPr/>
          <p:nvPr/>
        </p:nvGrpSpPr>
        <p:grpSpPr>
          <a:xfrm rot="1182668">
            <a:off x="9898497" y="1960013"/>
            <a:ext cx="829928" cy="829928"/>
            <a:chOff x="8378709" y="1414376"/>
            <a:chExt cx="829928" cy="829928"/>
          </a:xfrm>
        </p:grpSpPr>
        <p:sp>
          <p:nvSpPr>
            <p:cNvPr id="35" name="Дуга 34">
              <a:extLst>
                <a:ext uri="{FF2B5EF4-FFF2-40B4-BE49-F238E27FC236}">
                  <a16:creationId xmlns:a16="http://schemas.microsoft.com/office/drawing/2014/main" id="{3158813B-D927-D642-B979-8656F77DC2B8}"/>
                </a:ext>
              </a:extLst>
            </p:cNvPr>
            <p:cNvSpPr/>
            <p:nvPr/>
          </p:nvSpPr>
          <p:spPr>
            <a:xfrm>
              <a:off x="8518967" y="1627206"/>
              <a:ext cx="479386" cy="479386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Дуга 35">
              <a:extLst>
                <a:ext uri="{FF2B5EF4-FFF2-40B4-BE49-F238E27FC236}">
                  <a16:creationId xmlns:a16="http://schemas.microsoft.com/office/drawing/2014/main" id="{10302527-3664-4C4E-BEE6-2CBB36459000}"/>
                </a:ext>
              </a:extLst>
            </p:cNvPr>
            <p:cNvSpPr/>
            <p:nvPr/>
          </p:nvSpPr>
          <p:spPr>
            <a:xfrm>
              <a:off x="8404110" y="1518271"/>
              <a:ext cx="709099" cy="70909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Дуга 36">
              <a:extLst>
                <a:ext uri="{FF2B5EF4-FFF2-40B4-BE49-F238E27FC236}">
                  <a16:creationId xmlns:a16="http://schemas.microsoft.com/office/drawing/2014/main" id="{BE5E16E4-18E7-DE4F-A579-C13A47F77A59}"/>
                </a:ext>
              </a:extLst>
            </p:cNvPr>
            <p:cNvSpPr/>
            <p:nvPr/>
          </p:nvSpPr>
          <p:spPr>
            <a:xfrm>
              <a:off x="8378709" y="1414376"/>
              <a:ext cx="829928" cy="829928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985499B-BF3D-314C-B76F-4851CAF3AE39}"/>
              </a:ext>
            </a:extLst>
          </p:cNvPr>
          <p:cNvSpPr txBox="1"/>
          <p:nvPr/>
        </p:nvSpPr>
        <p:spPr>
          <a:xfrm rot="20788178">
            <a:off x="9057487" y="955559"/>
            <a:ext cx="8119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accent3">
                    <a:lumMod val="75000"/>
                  </a:schemeClr>
                </a:solidFill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584444-3FDB-8049-B886-110FAE66C76E}"/>
              </a:ext>
            </a:extLst>
          </p:cNvPr>
          <p:cNvSpPr txBox="1"/>
          <p:nvPr/>
        </p:nvSpPr>
        <p:spPr>
          <a:xfrm>
            <a:off x="9463350" y="1201986"/>
            <a:ext cx="811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accent3">
                    <a:lumMod val="75000"/>
                  </a:schemeClr>
                </a:solidFill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258425-759C-284D-8F85-9DB70F7E5166}"/>
              </a:ext>
            </a:extLst>
          </p:cNvPr>
          <p:cNvSpPr txBox="1"/>
          <p:nvPr/>
        </p:nvSpPr>
        <p:spPr>
          <a:xfrm rot="20728161">
            <a:off x="9737935" y="947982"/>
            <a:ext cx="811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accent3">
                    <a:lumMod val="75000"/>
                  </a:schemeClr>
                </a:solidFill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4632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6041" y="204446"/>
            <a:ext cx="9013944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>
              <a:lnSpc>
                <a:spcPts val="4300"/>
              </a:lnSpc>
              <a:defRPr/>
            </a:pPr>
            <a:r>
              <a:rPr lang="ru-RU" sz="4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 МОЖЕТ ПРЕДСТАВИТЬСЯ МОШЕННИК</a:t>
            </a:r>
            <a:r>
              <a:rPr lang="ru-RU" sz="4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11589" y="993276"/>
            <a:ext cx="6789279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1010961" hangingPunct="1">
              <a:spcBef>
                <a:spcPts val="900"/>
              </a:spcBef>
              <a:spcAft>
                <a:spcPts val="900"/>
              </a:spcAft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Сотрудником социальных служб, </a:t>
            </a: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предлагающим</a:t>
            </a: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компенсации</a:t>
            </a:r>
          </a:p>
          <a:p>
            <a:pPr lvl="0" algn="l" defTabSz="1010961" hangingPunct="1">
              <a:spcBef>
                <a:spcPts val="900"/>
              </a:spcBef>
              <a:spcAft>
                <a:spcPts val="900"/>
              </a:spcAft>
            </a:pPr>
            <a:endParaRPr lang="ru-RU" sz="12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defTabSz="1010961" hangingPunct="1">
              <a:spcBef>
                <a:spcPts val="900"/>
              </a:spcBef>
              <a:spcAft>
                <a:spcPts val="900"/>
              </a:spcAft>
            </a:pPr>
            <a:r>
              <a:rPr lang="ru-RU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1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Сотрудником</a:t>
            </a:r>
            <a:r>
              <a: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полиции/прокуратуры/иных </a:t>
            </a: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организаций, рассказывающим                  о мошенничестве, </a:t>
            </a: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выгодном вложении денег, </a:t>
            </a: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брокерских или дилерских услугах</a:t>
            </a:r>
          </a:p>
          <a:p>
            <a:pPr algn="l" defTabSz="1010961" hangingPunct="1">
              <a:spcBef>
                <a:spcPts val="900"/>
              </a:spcBef>
              <a:spcAft>
                <a:spcPts val="900"/>
              </a:spcAft>
            </a:pPr>
            <a:endParaRPr lang="ru-RU" sz="6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1010961" hangingPunct="1">
              <a:spcBef>
                <a:spcPts val="900"/>
              </a:spcBef>
              <a:spcAft>
                <a:spcPts val="900"/>
              </a:spcAft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Покупателем Вашего товара с сайта, </a:t>
            </a: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выманивающим данные карты              и пароли из СМС, под предлогом перевода</a:t>
            </a: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Вам аванса</a:t>
            </a:r>
          </a:p>
          <a:p>
            <a:pPr lvl="0" algn="l" defTabSz="1010961" hangingPunct="1">
              <a:spcBef>
                <a:spcPts val="900"/>
              </a:spcBef>
              <a:spcAft>
                <a:spcPts val="900"/>
              </a:spcAft>
            </a:pPr>
            <a:endParaRPr lang="ru-RU" sz="28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defTabSz="1010961" hangingPunct="1">
              <a:spcBef>
                <a:spcPts val="900"/>
              </a:spcBef>
              <a:spcAft>
                <a:spcPts val="900"/>
              </a:spcAft>
            </a:pPr>
            <a:endParaRPr lang="ru-RU" sz="28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129C705-24F7-5C42-83A1-A6218230A77C}"/>
              </a:ext>
            </a:extLst>
          </p:cNvPr>
          <p:cNvGrpSpPr/>
          <p:nvPr/>
        </p:nvGrpSpPr>
        <p:grpSpPr>
          <a:xfrm>
            <a:off x="2648552" y="1326090"/>
            <a:ext cx="609542" cy="1015663"/>
            <a:chOff x="295275" y="1558700"/>
            <a:chExt cx="965290" cy="1608436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D2799F84-1A03-494D-A377-317CEF597A25}"/>
                </a:ext>
              </a:extLst>
            </p:cNvPr>
            <p:cNvSpPr/>
            <p:nvPr/>
          </p:nvSpPr>
          <p:spPr>
            <a:xfrm>
              <a:off x="295275" y="1911926"/>
              <a:ext cx="965290" cy="965290"/>
            </a:xfrm>
            <a:prstGeom prst="ellipse">
              <a:avLst/>
            </a:prstGeom>
            <a:solidFill>
              <a:srgbClr val="EE813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4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A73C36-FEDB-1745-B1C5-AA813E9A3B5B}"/>
                </a:ext>
              </a:extLst>
            </p:cNvPr>
            <p:cNvSpPr txBox="1"/>
            <p:nvPr/>
          </p:nvSpPr>
          <p:spPr>
            <a:xfrm>
              <a:off x="461737" y="1558700"/>
              <a:ext cx="699721" cy="1608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ru-RU" sz="60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A6F7611-838E-0F47-8A4D-7E58560391B1}"/>
              </a:ext>
            </a:extLst>
          </p:cNvPr>
          <p:cNvGrpSpPr/>
          <p:nvPr/>
        </p:nvGrpSpPr>
        <p:grpSpPr>
          <a:xfrm>
            <a:off x="2664631" y="3497227"/>
            <a:ext cx="609542" cy="1015663"/>
            <a:chOff x="295275" y="1580284"/>
            <a:chExt cx="965290" cy="1608436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90A15FB0-A077-1749-BF5A-C951A62C6BDB}"/>
                </a:ext>
              </a:extLst>
            </p:cNvPr>
            <p:cNvSpPr/>
            <p:nvPr/>
          </p:nvSpPr>
          <p:spPr>
            <a:xfrm>
              <a:off x="295275" y="1911926"/>
              <a:ext cx="965290" cy="965290"/>
            </a:xfrm>
            <a:prstGeom prst="ellipse">
              <a:avLst/>
            </a:prstGeom>
            <a:solidFill>
              <a:srgbClr val="EE813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4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6993501-F484-BB40-9298-6B995DB05858}"/>
                </a:ext>
              </a:extLst>
            </p:cNvPr>
            <p:cNvSpPr txBox="1"/>
            <p:nvPr/>
          </p:nvSpPr>
          <p:spPr>
            <a:xfrm>
              <a:off x="453523" y="1580284"/>
              <a:ext cx="699721" cy="1608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ru-RU" sz="60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652DF80C-8F01-914C-9D73-D9A8936ABAC8}"/>
              </a:ext>
            </a:extLst>
          </p:cNvPr>
          <p:cNvGrpSpPr/>
          <p:nvPr/>
        </p:nvGrpSpPr>
        <p:grpSpPr>
          <a:xfrm>
            <a:off x="2648552" y="6050222"/>
            <a:ext cx="609542" cy="1015663"/>
            <a:chOff x="295275" y="1597123"/>
            <a:chExt cx="965290" cy="1608436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1F9EE3D-ECA7-B44C-B7FD-D354A802633C}"/>
                </a:ext>
              </a:extLst>
            </p:cNvPr>
            <p:cNvSpPr/>
            <p:nvPr/>
          </p:nvSpPr>
          <p:spPr>
            <a:xfrm>
              <a:off x="295275" y="1911926"/>
              <a:ext cx="965290" cy="965290"/>
            </a:xfrm>
            <a:prstGeom prst="ellipse">
              <a:avLst/>
            </a:prstGeom>
            <a:solidFill>
              <a:srgbClr val="EE8137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4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2C29994-2B41-3545-800D-C1E29B412DAA}"/>
                </a:ext>
              </a:extLst>
            </p:cNvPr>
            <p:cNvSpPr txBox="1"/>
            <p:nvPr/>
          </p:nvSpPr>
          <p:spPr>
            <a:xfrm>
              <a:off x="453523" y="1597123"/>
              <a:ext cx="699721" cy="1608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ru-RU" sz="60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C32A69-FF7A-AD4B-A2C7-AC0B9DF72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1018" r="1631" b="12667"/>
          <a:stretch/>
        </p:blipFill>
        <p:spPr>
          <a:xfrm flipH="1">
            <a:off x="-1" y="2774284"/>
            <a:ext cx="2633715" cy="480761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FE7324C-4234-D044-A7FB-8CEF1243F12F}"/>
              </a:ext>
            </a:extLst>
          </p:cNvPr>
          <p:cNvGrpSpPr/>
          <p:nvPr/>
        </p:nvGrpSpPr>
        <p:grpSpPr>
          <a:xfrm flipH="1">
            <a:off x="9251484" y="2180784"/>
            <a:ext cx="4462956" cy="5401116"/>
            <a:chOff x="-258334" y="2180784"/>
            <a:chExt cx="4462956" cy="5401116"/>
          </a:xfrm>
        </p:grpSpPr>
        <p:pic>
          <p:nvPicPr>
            <p:cNvPr id="18" name="Рисунок 17" descr="Изображение выглядит как желтый,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743E008C-54DD-7B42-9F04-CBE73A703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7898" flipH="1">
              <a:off x="491063" y="4645760"/>
              <a:ext cx="1752600" cy="9906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01C94F8-9800-8A47-87F7-52BF555C1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51" t="-6503" r="-10604" b="58178"/>
            <a:stretch/>
          </p:blipFill>
          <p:spPr>
            <a:xfrm>
              <a:off x="756569" y="3343763"/>
              <a:ext cx="3448053" cy="423813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011A89D-A2E9-0A4E-BDB8-70C5AE0C1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5136">
              <a:off x="-258334" y="2180784"/>
              <a:ext cx="3794643" cy="4546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662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076ACA-B6B2-C04F-A2F7-48B4E92AFAC2}"/>
              </a:ext>
            </a:extLst>
          </p:cNvPr>
          <p:cNvSpPr/>
          <p:nvPr/>
        </p:nvSpPr>
        <p:spPr>
          <a:xfrm>
            <a:off x="6351054" y="935708"/>
            <a:ext cx="66660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fontAlgn="base">
              <a:buClr>
                <a:schemeClr val="bg1"/>
              </a:buClr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Постарайтесь успокоиться </a:t>
            </a:r>
            <a:b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 принимать решений сразу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D78C9C-0992-3448-BE69-4CBF657D3B61}"/>
              </a:ext>
            </a:extLst>
          </p:cNvPr>
          <p:cNvSpPr/>
          <p:nvPr/>
        </p:nvSpPr>
        <p:spPr>
          <a:xfrm>
            <a:off x="3557685" y="-693709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A37C253A-2FE1-EA4E-8054-862DB1A012DF}"/>
              </a:ext>
            </a:extLst>
          </p:cNvPr>
          <p:cNvSpPr txBox="1">
            <a:spLocks/>
          </p:cNvSpPr>
          <p:nvPr/>
        </p:nvSpPr>
        <p:spPr>
          <a:xfrm>
            <a:off x="262424" y="3597233"/>
            <a:ext cx="5604426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</a:t>
            </a:r>
            <a:b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ПРОТИВОДЕЙСТВИЯ СОЦИАЛЬНОЙ </a:t>
            </a:r>
            <a:b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E5AF64-32A4-5C4B-8C72-0B3F242EF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54" y="2771928"/>
            <a:ext cx="4472946" cy="448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78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DF1E6C-2361-DA43-BA59-EB139DB92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84"/>
          <a:stretch/>
        </p:blipFill>
        <p:spPr>
          <a:xfrm flipH="1">
            <a:off x="8432032" y="4493605"/>
            <a:ext cx="4055270" cy="262257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F813DE-1C1F-6645-A007-C4C7F7419939}"/>
              </a:ext>
            </a:extLst>
          </p:cNvPr>
          <p:cNvSpPr/>
          <p:nvPr/>
        </p:nvSpPr>
        <p:spPr>
          <a:xfrm>
            <a:off x="6187548" y="819075"/>
            <a:ext cx="72435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Clr>
                <a:schemeClr val="bg1"/>
              </a:buClr>
            </a:pP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Помните </a:t>
            </a: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работники банка никогда не запрашивают</a:t>
            </a:r>
          </a:p>
          <a:p>
            <a:pPr marL="317500" indent="-317500" algn="l" fontAlgn="base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ПИН-код или код безопасности</a:t>
            </a:r>
          </a:p>
          <a:p>
            <a:pPr marL="317500" indent="-317500" algn="l" fontAlgn="base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логин и пароль от Сбербанк Онлайн</a:t>
            </a:r>
          </a:p>
          <a:p>
            <a:pPr marL="317500" indent="-317500" algn="l" fontAlgn="base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пароль из СМС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6826429-77B7-7647-A9FF-496E395BC19C}"/>
              </a:ext>
            </a:extLst>
          </p:cNvPr>
          <p:cNvSpPr/>
          <p:nvPr/>
        </p:nvSpPr>
        <p:spPr>
          <a:xfrm>
            <a:off x="3334397" y="-693709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4BA1BDB4-AA08-494F-A0B8-0A98944531F9}"/>
              </a:ext>
            </a:extLst>
          </p:cNvPr>
          <p:cNvSpPr txBox="1">
            <a:spLocks/>
          </p:cNvSpPr>
          <p:nvPr/>
        </p:nvSpPr>
        <p:spPr>
          <a:xfrm>
            <a:off x="262424" y="3597233"/>
            <a:ext cx="5604426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</a:t>
            </a:r>
            <a:b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ПРОТИВОДЕЙСТВИЯ СОЦИАЛЬНОЙ </a:t>
            </a:r>
            <a:b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4E18C-B535-0C4B-874D-9A8165E91104}"/>
              </a:ext>
            </a:extLst>
          </p:cNvPr>
          <p:cNvSpPr txBox="1"/>
          <p:nvPr/>
        </p:nvSpPr>
        <p:spPr>
          <a:xfrm rot="20788178">
            <a:off x="9315877" y="4276883"/>
            <a:ext cx="811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EE8137"/>
                </a:solidFill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DE0E1F-FCDB-9344-9497-1BB3CF365FF4}"/>
              </a:ext>
            </a:extLst>
          </p:cNvPr>
          <p:cNvSpPr txBox="1"/>
          <p:nvPr/>
        </p:nvSpPr>
        <p:spPr>
          <a:xfrm>
            <a:off x="9696241" y="4650930"/>
            <a:ext cx="811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EE8137"/>
                </a:solidFill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B4B1DF-17C2-B048-A6B2-0C95308B2F2A}"/>
              </a:ext>
            </a:extLst>
          </p:cNvPr>
          <p:cNvSpPr txBox="1"/>
          <p:nvPr/>
        </p:nvSpPr>
        <p:spPr>
          <a:xfrm rot="20728161">
            <a:off x="9866675" y="4323958"/>
            <a:ext cx="811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EE8137"/>
                </a:solidFill>
                <a:cs typeface="Aharoni" panose="02010803020104030203" pitchFamily="2" charset="-79"/>
              </a:rPr>
              <a:t>?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0FFE717-B75D-A440-AEE4-775B49170EFF}"/>
              </a:ext>
            </a:extLst>
          </p:cNvPr>
          <p:cNvCxnSpPr/>
          <p:nvPr/>
        </p:nvCxnSpPr>
        <p:spPr>
          <a:xfrm flipH="1">
            <a:off x="6311899" y="7108132"/>
            <a:ext cx="615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157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F14ABA-A3D4-3642-97F6-56D52B9A5623}"/>
              </a:ext>
            </a:extLst>
          </p:cNvPr>
          <p:cNvSpPr/>
          <p:nvPr/>
        </p:nvSpPr>
        <p:spPr>
          <a:xfrm>
            <a:off x="6228813" y="997530"/>
            <a:ext cx="72506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fontAlgn="base">
              <a:buClr>
                <a:schemeClr val="bg1"/>
              </a:buClr>
            </a:pP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совершайте какие-либо операции с картой </a:t>
            </a:r>
            <a:b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инструкциям звонящего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7FFA1F-F1E5-A448-87A3-9DEE222BC10A}"/>
              </a:ext>
            </a:extLst>
          </p:cNvPr>
          <p:cNvSpPr/>
          <p:nvPr/>
        </p:nvSpPr>
        <p:spPr>
          <a:xfrm>
            <a:off x="3249333" y="-693709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E0002D81-BBAA-BC4E-B430-6D07A5D94DE1}"/>
              </a:ext>
            </a:extLst>
          </p:cNvPr>
          <p:cNvSpPr txBox="1">
            <a:spLocks/>
          </p:cNvSpPr>
          <p:nvPr/>
        </p:nvSpPr>
        <p:spPr>
          <a:xfrm>
            <a:off x="262424" y="3597233"/>
            <a:ext cx="5604426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</a:t>
            </a:r>
            <a:b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ПРОТИВОДЕЙСТВИЯ СОЦИАЛЬНОЙ </a:t>
            </a:r>
            <a:b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ИНЖЕНЕРИИ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6D5CE72-016D-B543-A603-47DB34C772FB}"/>
              </a:ext>
            </a:extLst>
          </p:cNvPr>
          <p:cNvCxnSpPr/>
          <p:nvPr/>
        </p:nvCxnSpPr>
        <p:spPr>
          <a:xfrm flipH="1">
            <a:off x="6311899" y="7108132"/>
            <a:ext cx="615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E6E0D5-2FA6-4A45-B2E0-4DBFD0422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4967" y="3356482"/>
            <a:ext cx="2872881" cy="1756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BD7C9E-5F6A-2441-A4EB-38F8955F13EB}"/>
              </a:ext>
            </a:extLst>
          </p:cNvPr>
          <p:cNvSpPr txBox="1"/>
          <p:nvPr/>
        </p:nvSpPr>
        <p:spPr>
          <a:xfrm>
            <a:off x="8953068" y="3597233"/>
            <a:ext cx="2554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Продиктуйте пароль из смс…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DF9478-BC0D-A34C-A825-8FE3B216C2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2"/>
          <a:stretch/>
        </p:blipFill>
        <p:spPr>
          <a:xfrm>
            <a:off x="6311899" y="4513886"/>
            <a:ext cx="4055270" cy="2594246"/>
          </a:xfrm>
          <a:prstGeom prst="rect">
            <a:avLst/>
          </a:prstGeom>
        </p:spPr>
      </p:pic>
      <p:pic>
        <p:nvPicPr>
          <p:cNvPr id="12" name="Развод_карта_коротк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8599" y="50638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6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DF1E6C-2361-DA43-BA59-EB139DB92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84"/>
          <a:stretch/>
        </p:blipFill>
        <p:spPr>
          <a:xfrm flipH="1">
            <a:off x="8432032" y="4493605"/>
            <a:ext cx="4055270" cy="262257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2F813DE-1C1F-6645-A007-C4C7F7419939}"/>
              </a:ext>
            </a:extLst>
          </p:cNvPr>
          <p:cNvSpPr/>
          <p:nvPr/>
        </p:nvSpPr>
        <p:spPr>
          <a:xfrm>
            <a:off x="6187548" y="819075"/>
            <a:ext cx="72435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Clr>
                <a:schemeClr val="bg1"/>
              </a:buClr>
            </a:pP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 трубку и перезвоните сами по </a:t>
            </a: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официальному номеру организации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6826429-77B7-7647-A9FF-496E395BC19C}"/>
              </a:ext>
            </a:extLst>
          </p:cNvPr>
          <p:cNvSpPr/>
          <p:nvPr/>
        </p:nvSpPr>
        <p:spPr>
          <a:xfrm>
            <a:off x="3334398" y="-693709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4BA1BDB4-AA08-494F-A0B8-0A98944531F9}"/>
              </a:ext>
            </a:extLst>
          </p:cNvPr>
          <p:cNvSpPr txBox="1">
            <a:spLocks/>
          </p:cNvSpPr>
          <p:nvPr/>
        </p:nvSpPr>
        <p:spPr>
          <a:xfrm>
            <a:off x="262424" y="3597233"/>
            <a:ext cx="5604426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</a:t>
            </a:r>
            <a:b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ПРОТИВОДЕЙСТВИЯ СОЦИАЛЬНОЙ </a:t>
            </a:r>
            <a:b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4E18C-B535-0C4B-874D-9A8165E91104}"/>
              </a:ext>
            </a:extLst>
          </p:cNvPr>
          <p:cNvSpPr txBox="1"/>
          <p:nvPr/>
        </p:nvSpPr>
        <p:spPr>
          <a:xfrm rot="20788178">
            <a:off x="9315877" y="4276883"/>
            <a:ext cx="811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EE8137"/>
                </a:solidFill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DE0E1F-FCDB-9344-9497-1BB3CF365FF4}"/>
              </a:ext>
            </a:extLst>
          </p:cNvPr>
          <p:cNvSpPr txBox="1"/>
          <p:nvPr/>
        </p:nvSpPr>
        <p:spPr>
          <a:xfrm>
            <a:off x="9696241" y="4650930"/>
            <a:ext cx="811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EE8137"/>
                </a:solidFill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B4B1DF-17C2-B048-A6B2-0C95308B2F2A}"/>
              </a:ext>
            </a:extLst>
          </p:cNvPr>
          <p:cNvSpPr txBox="1"/>
          <p:nvPr/>
        </p:nvSpPr>
        <p:spPr>
          <a:xfrm rot="20728161">
            <a:off x="9866675" y="4323958"/>
            <a:ext cx="811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EE8137"/>
                </a:solidFill>
                <a:cs typeface="Aharoni" panose="02010803020104030203" pitchFamily="2" charset="-79"/>
              </a:rPr>
              <a:t>?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0FFE717-B75D-A440-AEE4-775B49170EFF}"/>
              </a:ext>
            </a:extLst>
          </p:cNvPr>
          <p:cNvCxnSpPr/>
          <p:nvPr/>
        </p:nvCxnSpPr>
        <p:spPr>
          <a:xfrm flipH="1">
            <a:off x="6311899" y="7108132"/>
            <a:ext cx="615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544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>
            <a:extLst>
              <a:ext uri="{FF2B5EF4-FFF2-40B4-BE49-F238E27FC236}">
                <a16:creationId xmlns:a16="http://schemas.microsoft.com/office/drawing/2014/main" id="{37954A1A-2711-444D-B2F3-D851FB932269}"/>
              </a:ext>
            </a:extLst>
          </p:cNvPr>
          <p:cNvSpPr/>
          <p:nvPr/>
        </p:nvSpPr>
        <p:spPr>
          <a:xfrm>
            <a:off x="6397734" y="2727547"/>
            <a:ext cx="6698938" cy="4773568"/>
          </a:xfrm>
          <a:prstGeom prst="rec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id="{B6FD7F52-6139-C343-B5E3-30D451378131}"/>
              </a:ext>
            </a:extLst>
          </p:cNvPr>
          <p:cNvSpPr/>
          <p:nvPr/>
        </p:nvSpPr>
        <p:spPr>
          <a:xfrm>
            <a:off x="311823" y="2720687"/>
            <a:ext cx="5975962" cy="4780428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4A782C2E-8875-6140-B3B8-B0579E5CFBBA}"/>
              </a:ext>
            </a:extLst>
          </p:cNvPr>
          <p:cNvGrpSpPr/>
          <p:nvPr/>
        </p:nvGrpSpPr>
        <p:grpSpPr>
          <a:xfrm rot="11490648">
            <a:off x="2373259" y="2504007"/>
            <a:ext cx="5070245" cy="4894301"/>
            <a:chOff x="1565369" y="2170380"/>
            <a:chExt cx="5070245" cy="4894301"/>
          </a:xfrm>
        </p:grpSpPr>
        <p:sp>
          <p:nvSpPr>
            <p:cNvPr id="119" name="Дуга 118">
              <a:extLst>
                <a:ext uri="{FF2B5EF4-FFF2-40B4-BE49-F238E27FC236}">
                  <a16:creationId xmlns:a16="http://schemas.microsoft.com/office/drawing/2014/main" id="{31D1A03E-F745-8840-A1D3-CAE57643942D}"/>
                </a:ext>
              </a:extLst>
            </p:cNvPr>
            <p:cNvSpPr/>
            <p:nvPr/>
          </p:nvSpPr>
          <p:spPr>
            <a:xfrm rot="3248944">
              <a:off x="2741990" y="2919437"/>
              <a:ext cx="3355759" cy="3476394"/>
            </a:xfrm>
            <a:prstGeom prst="arc">
              <a:avLst>
                <a:gd name="adj1" fmla="val 17090884"/>
                <a:gd name="adj2" fmla="val 20621167"/>
              </a:avLst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0" name="Дуга 119">
              <a:extLst>
                <a:ext uri="{FF2B5EF4-FFF2-40B4-BE49-F238E27FC236}">
                  <a16:creationId xmlns:a16="http://schemas.microsoft.com/office/drawing/2014/main" id="{C288808B-6D91-7D42-A893-3C6B6A02D74E}"/>
                </a:ext>
              </a:extLst>
            </p:cNvPr>
            <p:cNvSpPr/>
            <p:nvPr/>
          </p:nvSpPr>
          <p:spPr>
            <a:xfrm rot="3280190">
              <a:off x="2235891" y="2550473"/>
              <a:ext cx="4073289" cy="4219718"/>
            </a:xfrm>
            <a:prstGeom prst="arc">
              <a:avLst>
                <a:gd name="adj1" fmla="val 17090884"/>
                <a:gd name="adj2" fmla="val 20621167"/>
              </a:avLst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1" name="Дуга 120">
              <a:extLst>
                <a:ext uri="{FF2B5EF4-FFF2-40B4-BE49-F238E27FC236}">
                  <a16:creationId xmlns:a16="http://schemas.microsoft.com/office/drawing/2014/main" id="{FB280367-88F3-8B4B-AA85-27D90F80138E}"/>
                </a:ext>
              </a:extLst>
            </p:cNvPr>
            <p:cNvSpPr/>
            <p:nvPr/>
          </p:nvSpPr>
          <p:spPr>
            <a:xfrm rot="3339034">
              <a:off x="1653341" y="2082408"/>
              <a:ext cx="4894301" cy="5070245"/>
            </a:xfrm>
            <a:prstGeom prst="arc">
              <a:avLst>
                <a:gd name="adj1" fmla="val 17090884"/>
                <a:gd name="adj2" fmla="val 20621167"/>
              </a:avLst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2FE31346-4C05-0A4F-B81F-E085E329F2A2}"/>
              </a:ext>
            </a:extLst>
          </p:cNvPr>
          <p:cNvSpPr txBox="1">
            <a:spLocks/>
          </p:cNvSpPr>
          <p:nvPr/>
        </p:nvSpPr>
        <p:spPr>
          <a:xfrm>
            <a:off x="311823" y="202426"/>
            <a:ext cx="10115314" cy="577974"/>
          </a:xfrm>
          <a:prstGeom prst="rect">
            <a:avLst/>
          </a:prstGeom>
          <a:noFill/>
        </p:spPr>
        <p:txBody>
          <a:bodyPr lIns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10961">
              <a:lnSpc>
                <a:spcPts val="4300"/>
              </a:lnSpc>
              <a:spcBef>
                <a:spcPts val="0"/>
              </a:spcBef>
              <a:defRPr/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МЕТОДЫ ПРОТИВОДЕЙСТВИЯ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3077A06A-77C8-F34E-A729-D61EC31EB80E}"/>
              </a:ext>
            </a:extLst>
          </p:cNvPr>
          <p:cNvSpPr/>
          <p:nvPr/>
        </p:nvSpPr>
        <p:spPr>
          <a:xfrm>
            <a:off x="271226" y="860533"/>
            <a:ext cx="13002498" cy="155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отличить сотрудника Сбербанка, </a:t>
            </a:r>
            <a:b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запишите номера банка в телефонную книгу: </a:t>
            </a: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8800555-55-50</a:t>
            </a:r>
          </a:p>
          <a:p>
            <a:pPr algn="l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звонок будет с другого номера, он отобразится как неизвестный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A06BB13-8F1E-2842-9386-1593C6FD096F}"/>
              </a:ext>
            </a:extLst>
          </p:cNvPr>
          <p:cNvGrpSpPr/>
          <p:nvPr/>
        </p:nvGrpSpPr>
        <p:grpSpPr>
          <a:xfrm>
            <a:off x="377560" y="2166517"/>
            <a:ext cx="5752484" cy="5277197"/>
            <a:chOff x="819808" y="2512419"/>
            <a:chExt cx="4588013" cy="4208938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BA8CD436-81DF-6349-BF2A-4AA9CB8CB995}"/>
                </a:ext>
              </a:extLst>
            </p:cNvPr>
            <p:cNvGrpSpPr/>
            <p:nvPr/>
          </p:nvGrpSpPr>
          <p:grpSpPr>
            <a:xfrm rot="381311">
              <a:off x="1420460" y="2512419"/>
              <a:ext cx="3987361" cy="4184069"/>
              <a:chOff x="1565369" y="2170380"/>
              <a:chExt cx="5070245" cy="4894301"/>
            </a:xfrm>
          </p:grpSpPr>
          <p:sp>
            <p:nvSpPr>
              <p:cNvPr id="33" name="Дуга 32">
                <a:extLst>
                  <a:ext uri="{FF2B5EF4-FFF2-40B4-BE49-F238E27FC236}">
                    <a16:creationId xmlns:a16="http://schemas.microsoft.com/office/drawing/2014/main" id="{4C43FCD5-280C-E448-A548-9DEA46864035}"/>
                  </a:ext>
                </a:extLst>
              </p:cNvPr>
              <p:cNvSpPr/>
              <p:nvPr/>
            </p:nvSpPr>
            <p:spPr>
              <a:xfrm rot="3248944">
                <a:off x="2741990" y="2919437"/>
                <a:ext cx="3355759" cy="3476394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1" name="Дуга 110">
                <a:extLst>
                  <a:ext uri="{FF2B5EF4-FFF2-40B4-BE49-F238E27FC236}">
                    <a16:creationId xmlns:a16="http://schemas.microsoft.com/office/drawing/2014/main" id="{69D1F57A-DCF3-A84D-B9CB-14390BBCDCE5}"/>
                  </a:ext>
                </a:extLst>
              </p:cNvPr>
              <p:cNvSpPr/>
              <p:nvPr/>
            </p:nvSpPr>
            <p:spPr>
              <a:xfrm rot="3280190">
                <a:off x="2235891" y="2550473"/>
                <a:ext cx="4073289" cy="4219718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2" name="Дуга 111">
                <a:extLst>
                  <a:ext uri="{FF2B5EF4-FFF2-40B4-BE49-F238E27FC236}">
                    <a16:creationId xmlns:a16="http://schemas.microsoft.com/office/drawing/2014/main" id="{DF1FEE63-1CD7-6A40-BFAE-9846A88E7D31}"/>
                  </a:ext>
                </a:extLst>
              </p:cNvPr>
              <p:cNvSpPr/>
              <p:nvPr/>
            </p:nvSpPr>
            <p:spPr>
              <a:xfrm rot="3339034">
                <a:off x="1653341" y="2082408"/>
                <a:ext cx="4894301" cy="5070245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8E102374-E28F-8149-B3C7-99E5FB5A7A9A}"/>
                </a:ext>
              </a:extLst>
            </p:cNvPr>
            <p:cNvGrpSpPr/>
            <p:nvPr/>
          </p:nvGrpSpPr>
          <p:grpSpPr>
            <a:xfrm>
              <a:off x="819808" y="3138095"/>
              <a:ext cx="4320419" cy="3583262"/>
              <a:chOff x="1276337" y="2899414"/>
              <a:chExt cx="4320419" cy="3583262"/>
            </a:xfrm>
          </p:grpSpPr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739C4CEC-B81D-F045-8451-A5B9921F34A8}"/>
                  </a:ext>
                </a:extLst>
              </p:cNvPr>
              <p:cNvGrpSpPr/>
              <p:nvPr/>
            </p:nvGrpSpPr>
            <p:grpSpPr>
              <a:xfrm>
                <a:off x="3167310" y="2899414"/>
                <a:ext cx="2429446" cy="3364845"/>
                <a:chOff x="3132102" y="2804282"/>
                <a:chExt cx="3160921" cy="4377957"/>
              </a:xfrm>
            </p:grpSpPr>
            <p:pic>
              <p:nvPicPr>
                <p:cNvPr id="97" name="Рисунок 96">
                  <a:extLst>
                    <a:ext uri="{FF2B5EF4-FFF2-40B4-BE49-F238E27FC236}">
                      <a16:creationId xmlns:a16="http://schemas.microsoft.com/office/drawing/2014/main" id="{7C8362ED-7F09-B543-B9FB-5839A6F702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1416550">
                  <a:off x="3132102" y="2804282"/>
                  <a:ext cx="3160921" cy="4377957"/>
                </a:xfrm>
                <a:prstGeom prst="rect">
                  <a:avLst/>
                </a:prstGeom>
              </p:spPr>
            </p:pic>
            <p:grpSp>
              <p:nvGrpSpPr>
                <p:cNvPr id="11" name="Группа 10">
                  <a:extLst>
                    <a:ext uri="{FF2B5EF4-FFF2-40B4-BE49-F238E27FC236}">
                      <a16:creationId xmlns:a16="http://schemas.microsoft.com/office/drawing/2014/main" id="{ABB68A22-8D24-1247-B7D7-7D4FDE1BD711}"/>
                    </a:ext>
                  </a:extLst>
                </p:cNvPr>
                <p:cNvGrpSpPr/>
                <p:nvPr/>
              </p:nvGrpSpPr>
              <p:grpSpPr>
                <a:xfrm rot="539456">
                  <a:off x="3724681" y="3554422"/>
                  <a:ext cx="1908232" cy="2862348"/>
                  <a:chOff x="3617921" y="3065337"/>
                  <a:chExt cx="2713748" cy="4070622"/>
                </a:xfrm>
              </p:grpSpPr>
              <p:pic>
                <p:nvPicPr>
                  <p:cNvPr id="7" name="Рисунок 6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17921" y="3065337"/>
                    <a:ext cx="2713748" cy="4070622"/>
                  </a:xfrm>
                  <a:prstGeom prst="rect">
                    <a:avLst/>
                  </a:prstGeom>
                  <a:ln w="19050">
                    <a:noFill/>
                  </a:ln>
                </p:spPr>
              </p:pic>
              <p:sp>
                <p:nvSpPr>
                  <p:cNvPr id="94" name="Прямоугольник 93"/>
                  <p:cNvSpPr/>
                  <p:nvPr/>
                </p:nvSpPr>
                <p:spPr>
                  <a:xfrm>
                    <a:off x="3853982" y="3332293"/>
                    <a:ext cx="2241030" cy="821440"/>
                  </a:xfrm>
                  <a:prstGeom prst="rect">
                    <a:avLst/>
                  </a:prstGeom>
                  <a:noFill/>
                  <a:ln w="19050">
                    <a:solidFill>
                      <a:srgbClr val="BADD8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4418" tIns="52209" rIns="104418" bIns="52209" rtlCol="0" anchor="t"/>
                  <a:lstStyle/>
                  <a:p>
                    <a:pPr algn="ctr" defTabSz="1043734" hangingPunct="1"/>
                    <a:endParaRPr lang="ru-RU" sz="1300" kern="1200" dirty="0">
                      <a:noFill/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6ED73B55-8202-F24C-8417-666D0B72ED40}"/>
                  </a:ext>
                </a:extLst>
              </p:cNvPr>
              <p:cNvGrpSpPr/>
              <p:nvPr/>
            </p:nvGrpSpPr>
            <p:grpSpPr>
              <a:xfrm>
                <a:off x="1276337" y="3117831"/>
                <a:ext cx="2429446" cy="3364845"/>
                <a:chOff x="924595" y="2996136"/>
                <a:chExt cx="3160921" cy="4377957"/>
              </a:xfrm>
            </p:grpSpPr>
            <p:pic>
              <p:nvPicPr>
                <p:cNvPr id="87" name="Рисунок 86">
                  <a:extLst>
                    <a:ext uri="{FF2B5EF4-FFF2-40B4-BE49-F238E27FC236}">
                      <a16:creationId xmlns:a16="http://schemas.microsoft.com/office/drawing/2014/main" id="{ABEB8E5C-930B-4B44-A9E2-7EA53ADE5B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0450517">
                  <a:off x="924595" y="2996136"/>
                  <a:ext cx="3160921" cy="4377957"/>
                </a:xfrm>
                <a:prstGeom prst="rect">
                  <a:avLst/>
                </a:prstGeom>
              </p:spPr>
            </p:pic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4421">
                  <a:off x="1497588" y="3759557"/>
                  <a:ext cx="1864168" cy="2796253"/>
                </a:xfrm>
                <a:prstGeom prst="rect">
                  <a:avLst/>
                </a:prstGeom>
                <a:ln>
                  <a:noFill/>
                </a:ln>
              </p:spPr>
            </p:pic>
            <p:cxnSp>
              <p:nvCxnSpPr>
                <p:cNvPr id="13" name="Прямая соединительная линия 12">
                  <a:extLst>
                    <a:ext uri="{FF2B5EF4-FFF2-40B4-BE49-F238E27FC236}">
                      <a16:creationId xmlns:a16="http://schemas.microsoft.com/office/drawing/2014/main" id="{1F642086-C9D1-B242-8269-1F06013F82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84291" y="3648309"/>
                  <a:ext cx="350615" cy="2794482"/>
                </a:xfrm>
                <a:prstGeom prst="line">
                  <a:avLst/>
                </a:prstGeom>
                <a:ln w="63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Прямая соединительная линия 95">
                  <a:extLst>
                    <a:ext uri="{FF2B5EF4-FFF2-40B4-BE49-F238E27FC236}">
                      <a16:creationId xmlns:a16="http://schemas.microsoft.com/office/drawing/2014/main" id="{0E0E880D-6602-EA4A-A6CE-00E849A62F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96699" y="6437320"/>
                  <a:ext cx="1838208" cy="222884"/>
                </a:xfrm>
                <a:prstGeom prst="line">
                  <a:avLst/>
                </a:prstGeom>
                <a:ln w="6350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31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Прямая соединительная линия 99">
                  <a:extLst>
                    <a:ext uri="{FF2B5EF4-FFF2-40B4-BE49-F238E27FC236}">
                      <a16:creationId xmlns:a16="http://schemas.microsoft.com/office/drawing/2014/main" id="{435F4BFC-5369-9940-8797-5A382CE58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41363" y="3655163"/>
                  <a:ext cx="1838919" cy="235653"/>
                </a:xfrm>
                <a:prstGeom prst="line">
                  <a:avLst/>
                </a:prstGeom>
                <a:ln w="6350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9E6DCB4-2595-FC4E-9606-B162EFC0AE63}"/>
              </a:ext>
            </a:extLst>
          </p:cNvPr>
          <p:cNvGrpSpPr/>
          <p:nvPr/>
        </p:nvGrpSpPr>
        <p:grpSpPr>
          <a:xfrm>
            <a:off x="6935324" y="2896754"/>
            <a:ext cx="5970174" cy="4962796"/>
            <a:chOff x="7072387" y="3648082"/>
            <a:chExt cx="4761636" cy="3958181"/>
          </a:xfrm>
        </p:grpSpPr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DFE75654-B85E-6848-B1BC-BB0643EA77BA}"/>
                </a:ext>
              </a:extLst>
            </p:cNvPr>
            <p:cNvGrpSpPr/>
            <p:nvPr/>
          </p:nvGrpSpPr>
          <p:grpSpPr>
            <a:xfrm rot="9705187">
              <a:off x="7072387" y="3690169"/>
              <a:ext cx="2738361" cy="2643337"/>
              <a:chOff x="2162677" y="2623687"/>
              <a:chExt cx="4219718" cy="4073289"/>
            </a:xfrm>
          </p:grpSpPr>
          <p:sp>
            <p:nvSpPr>
              <p:cNvPr id="123" name="Дуга 122">
                <a:extLst>
                  <a:ext uri="{FF2B5EF4-FFF2-40B4-BE49-F238E27FC236}">
                    <a16:creationId xmlns:a16="http://schemas.microsoft.com/office/drawing/2014/main" id="{8F4FAE5C-70EA-BD4A-8C29-C0DE452F41EA}"/>
                  </a:ext>
                </a:extLst>
              </p:cNvPr>
              <p:cNvSpPr/>
              <p:nvPr/>
            </p:nvSpPr>
            <p:spPr>
              <a:xfrm rot="3248944">
                <a:off x="2741990" y="2919437"/>
                <a:ext cx="3355759" cy="3476394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4" name="Дуга 123">
                <a:extLst>
                  <a:ext uri="{FF2B5EF4-FFF2-40B4-BE49-F238E27FC236}">
                    <a16:creationId xmlns:a16="http://schemas.microsoft.com/office/drawing/2014/main" id="{52D097E3-AB6D-DA43-873D-14D0D2E43BCD}"/>
                  </a:ext>
                </a:extLst>
              </p:cNvPr>
              <p:cNvSpPr/>
              <p:nvPr/>
            </p:nvSpPr>
            <p:spPr>
              <a:xfrm rot="3280190">
                <a:off x="2235891" y="2550473"/>
                <a:ext cx="4073289" cy="4219718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D33EB94C-FEFE-F84B-9203-EFAA8938BD0D}"/>
                </a:ext>
              </a:extLst>
            </p:cNvPr>
            <p:cNvGrpSpPr/>
            <p:nvPr/>
          </p:nvGrpSpPr>
          <p:grpSpPr>
            <a:xfrm>
              <a:off x="7232886" y="3648082"/>
              <a:ext cx="2399491" cy="3323357"/>
              <a:chOff x="6777449" y="2720145"/>
              <a:chExt cx="3160921" cy="4377957"/>
            </a:xfrm>
          </p:grpSpPr>
          <p:pic>
            <p:nvPicPr>
              <p:cNvPr id="99" name="Рисунок 98">
                <a:extLst>
                  <a:ext uri="{FF2B5EF4-FFF2-40B4-BE49-F238E27FC236}">
                    <a16:creationId xmlns:a16="http://schemas.microsoft.com/office/drawing/2014/main" id="{EAD6A5A7-ABD8-734B-A53A-1775B3779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657523">
                <a:off x="6777449" y="2720145"/>
                <a:ext cx="3160921" cy="4377957"/>
              </a:xfrm>
              <a:prstGeom prst="rect">
                <a:avLst/>
              </a:prstGeom>
            </p:spPr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FFC304C2-AD77-814E-BC36-4C5FA9B0EC31}"/>
                  </a:ext>
                </a:extLst>
              </p:cNvPr>
              <p:cNvGrpSpPr/>
              <p:nvPr/>
            </p:nvGrpSpPr>
            <p:grpSpPr>
              <a:xfrm rot="21386020">
                <a:off x="7349587" y="3467055"/>
                <a:ext cx="1923077" cy="2815779"/>
                <a:chOff x="6301174" y="3075950"/>
                <a:chExt cx="2706030" cy="4059045"/>
              </a:xfrm>
            </p:grpSpPr>
            <p:pic>
              <p:nvPicPr>
                <p:cNvPr id="6" name="Рисунок 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1174" y="3075950"/>
                  <a:ext cx="2706030" cy="4059045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9" name="Прямоугольник 8"/>
                <p:cNvSpPr/>
                <p:nvPr/>
              </p:nvSpPr>
              <p:spPr>
                <a:xfrm>
                  <a:off x="6983836" y="3346752"/>
                  <a:ext cx="1391351" cy="821440"/>
                </a:xfrm>
                <a:prstGeom prst="rect">
                  <a:avLst/>
                </a:pr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4418" tIns="52209" rIns="104418" bIns="52209" rtlCol="0" anchor="t"/>
                <a:lstStyle/>
                <a:p>
                  <a:pPr algn="ctr" defTabSz="1043734" hangingPunct="1"/>
                  <a:endParaRPr lang="ru-RU" sz="1300" kern="1200" dirty="0">
                    <a:noFill/>
                    <a:latin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50A0A146-8409-5747-AD7B-A613F31C8C96}"/>
                </a:ext>
              </a:extLst>
            </p:cNvPr>
            <p:cNvGrpSpPr/>
            <p:nvPr/>
          </p:nvGrpSpPr>
          <p:grpSpPr>
            <a:xfrm rot="21389515">
              <a:off x="7985142" y="3890943"/>
              <a:ext cx="3848881" cy="3715320"/>
              <a:chOff x="1565369" y="2170380"/>
              <a:chExt cx="5070245" cy="4894301"/>
            </a:xfrm>
          </p:grpSpPr>
          <p:sp>
            <p:nvSpPr>
              <p:cNvPr id="127" name="Дуга 126">
                <a:extLst>
                  <a:ext uri="{FF2B5EF4-FFF2-40B4-BE49-F238E27FC236}">
                    <a16:creationId xmlns:a16="http://schemas.microsoft.com/office/drawing/2014/main" id="{3ADA4E9E-1ABB-4446-93E7-FF945BC08763}"/>
                  </a:ext>
                </a:extLst>
              </p:cNvPr>
              <p:cNvSpPr/>
              <p:nvPr/>
            </p:nvSpPr>
            <p:spPr>
              <a:xfrm rot="3248944">
                <a:off x="2741990" y="2919437"/>
                <a:ext cx="3355759" cy="3476394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8" name="Дуга 127">
                <a:extLst>
                  <a:ext uri="{FF2B5EF4-FFF2-40B4-BE49-F238E27FC236}">
                    <a16:creationId xmlns:a16="http://schemas.microsoft.com/office/drawing/2014/main" id="{89ADD3BA-261A-9A4D-8453-D36DB203E4ED}"/>
                  </a:ext>
                </a:extLst>
              </p:cNvPr>
              <p:cNvSpPr/>
              <p:nvPr/>
            </p:nvSpPr>
            <p:spPr>
              <a:xfrm rot="3280190">
                <a:off x="2235891" y="2550473"/>
                <a:ext cx="4073289" cy="4219718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9" name="Дуга 128">
                <a:extLst>
                  <a:ext uri="{FF2B5EF4-FFF2-40B4-BE49-F238E27FC236}">
                    <a16:creationId xmlns:a16="http://schemas.microsoft.com/office/drawing/2014/main" id="{F3986CCC-769C-1A45-97EF-AC02FBBA5124}"/>
                  </a:ext>
                </a:extLst>
              </p:cNvPr>
              <p:cNvSpPr/>
              <p:nvPr/>
            </p:nvSpPr>
            <p:spPr>
              <a:xfrm rot="3339034">
                <a:off x="1653341" y="2082408"/>
                <a:ext cx="4894301" cy="5070245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2D22B78A-FDD9-4645-BD75-5D025E9E700B}"/>
                </a:ext>
              </a:extLst>
            </p:cNvPr>
            <p:cNvGrpSpPr/>
            <p:nvPr/>
          </p:nvGrpSpPr>
          <p:grpSpPr>
            <a:xfrm>
              <a:off x="9129061" y="3918660"/>
              <a:ext cx="2399491" cy="3323357"/>
              <a:chOff x="9136729" y="3011267"/>
              <a:chExt cx="3160921" cy="4377957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C4D590EA-C714-5746-B59F-C74D9FA63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250640">
                <a:off x="9136729" y="3011267"/>
                <a:ext cx="3160921" cy="4377957"/>
              </a:xfrm>
              <a:prstGeom prst="rect">
                <a:avLst/>
              </a:prstGeom>
            </p:spPr>
          </p:pic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C40E1667-FB94-C14E-8862-93D2EF2B9225}"/>
                  </a:ext>
                </a:extLst>
              </p:cNvPr>
              <p:cNvGrpSpPr/>
              <p:nvPr/>
            </p:nvGrpSpPr>
            <p:grpSpPr>
              <a:xfrm rot="401712">
                <a:off x="9728095" y="3736135"/>
                <a:ext cx="1895397" cy="2843096"/>
                <a:chOff x="9225779" y="3065336"/>
                <a:chExt cx="2706030" cy="4059045"/>
              </a:xfrm>
            </p:grpSpPr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25779" y="3065336"/>
                  <a:ext cx="2706030" cy="4059045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93" name="Прямоугольник 92"/>
                <p:cNvSpPr/>
                <p:nvPr/>
              </p:nvSpPr>
              <p:spPr>
                <a:xfrm>
                  <a:off x="9472204" y="3332293"/>
                  <a:ext cx="2241030" cy="821440"/>
                </a:xfrm>
                <a:prstGeom prst="rect">
                  <a:avLst/>
                </a:pr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4418" tIns="52209" rIns="104418" bIns="52209" rtlCol="0" anchor="t"/>
                <a:lstStyle/>
                <a:p>
                  <a:pPr algn="ctr" defTabSz="1043734" hangingPunct="1"/>
                  <a:endParaRPr lang="ru-RU" sz="1300" kern="1200" dirty="0">
                    <a:noFill/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2F653DC-4D0B-D842-AC88-7B81E6FCEAA3}"/>
              </a:ext>
            </a:extLst>
          </p:cNvPr>
          <p:cNvGrpSpPr/>
          <p:nvPr/>
        </p:nvGrpSpPr>
        <p:grpSpPr>
          <a:xfrm>
            <a:off x="6490842" y="2751418"/>
            <a:ext cx="915682" cy="915682"/>
            <a:chOff x="6960598" y="2240090"/>
            <a:chExt cx="965204" cy="965204"/>
          </a:xfrm>
          <a:solidFill>
            <a:schemeClr val="accent2"/>
          </a:solidFill>
        </p:grpSpPr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3E7381A5-29E8-7449-A812-EC764A74A72F}"/>
                </a:ext>
              </a:extLst>
            </p:cNvPr>
            <p:cNvSpPr/>
            <p:nvPr/>
          </p:nvSpPr>
          <p:spPr>
            <a:xfrm rot="2178014">
              <a:off x="6960598" y="2647742"/>
              <a:ext cx="965204" cy="17862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7" tIns="52208" rIns="104417" bIns="52208" rtlCol="0" anchor="t"/>
            <a:lstStyle/>
            <a:p>
              <a:pPr algn="ctr" defTabSz="1043734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C7C42453-71FD-0749-B668-886CB6684760}"/>
                </a:ext>
              </a:extLst>
            </p:cNvPr>
            <p:cNvSpPr/>
            <p:nvPr/>
          </p:nvSpPr>
          <p:spPr>
            <a:xfrm rot="8087781">
              <a:off x="6958604" y="2633377"/>
              <a:ext cx="965204" cy="17862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7" tIns="52208" rIns="104417" bIns="52208" rtlCol="0" anchor="t"/>
            <a:lstStyle/>
            <a:p>
              <a:pPr algn="ctr" defTabSz="1043734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A2DF1B4-9D88-484A-AE03-21F0DC915959}"/>
              </a:ext>
            </a:extLst>
          </p:cNvPr>
          <p:cNvGrpSpPr/>
          <p:nvPr/>
        </p:nvGrpSpPr>
        <p:grpSpPr>
          <a:xfrm rot="21058841">
            <a:off x="505982" y="2991100"/>
            <a:ext cx="754905" cy="420030"/>
            <a:chOff x="692749" y="2385864"/>
            <a:chExt cx="893301" cy="497034"/>
          </a:xfrm>
          <a:solidFill>
            <a:schemeClr val="bg1"/>
          </a:solidFill>
        </p:grpSpPr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D513260C-075B-2F4C-B398-D02C727E0059}"/>
                </a:ext>
              </a:extLst>
            </p:cNvPr>
            <p:cNvSpPr/>
            <p:nvPr/>
          </p:nvSpPr>
          <p:spPr>
            <a:xfrm rot="8425803">
              <a:off x="711944" y="2432863"/>
              <a:ext cx="874106" cy="191318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7" tIns="52208" rIns="104417" bIns="52208" rtlCol="0" anchor="t"/>
            <a:lstStyle/>
            <a:p>
              <a:pPr algn="ctr" defTabSz="1043734" hangingPunct="1"/>
              <a:endParaRPr lang="ru-RU" sz="1300" kern="12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1390B7FB-F724-004A-9C1B-1DFBAFF394DF}"/>
                </a:ext>
              </a:extLst>
            </p:cNvPr>
            <p:cNvSpPr/>
            <p:nvPr/>
          </p:nvSpPr>
          <p:spPr>
            <a:xfrm rot="2910620">
              <a:off x="532025" y="2546588"/>
              <a:ext cx="497034" cy="175586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7" tIns="52208" rIns="104417" bIns="52208" rtlCol="0" anchor="t"/>
            <a:lstStyle/>
            <a:p>
              <a:pPr algn="ctr" defTabSz="1043734" hangingPunct="1"/>
              <a:endParaRPr lang="ru-RU" sz="1300" kern="12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3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10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heme/theme1.xml><?xml version="1.0" encoding="utf-8"?>
<a:theme xmlns:a="http://schemas.openxmlformats.org/drawingml/2006/main" name="3_tema_sbrf">
  <a:themeElements>
    <a:clrScheme name="Другая 1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DEDFE7"/>
      </a:accent1>
      <a:accent2>
        <a:srgbClr val="8CC742"/>
      </a:accent2>
      <a:accent3>
        <a:srgbClr val="FFAE18"/>
      </a:accent3>
      <a:accent4>
        <a:srgbClr val="049536"/>
      </a:accent4>
      <a:accent5>
        <a:srgbClr val="FF6600"/>
      </a:accent5>
      <a:accent6>
        <a:srgbClr val="808080"/>
      </a:accent6>
      <a:hlink>
        <a:srgbClr val="92D050"/>
      </a:hlink>
      <a:folHlink>
        <a:srgbClr val="04953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 w="9525">
          <a:solidFill>
            <a:schemeClr val="accent6"/>
          </a:solidFill>
        </a:ln>
      </a:spPr>
      <a:bodyPr lIns="104418" tIns="52209" rIns="104418" bIns="52209" rtlCol="0" anchor="t"/>
      <a:lstStyle>
        <a:defPPr defTabSz="1043734" hangingPunct="1">
          <a:defRPr sz="1300" kern="1200" dirty="0">
            <a:solidFill>
              <a:srgbClr val="000000"/>
            </a:solidFill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12700">
          <a:miter lim="400000"/>
        </a:ln>
        <a:effectLst>
          <a:outerShdw blurRad="190500" dist="92923" dir="16991084" rotWithShape="0">
            <a:schemeClr val="accent1"/>
          </a:outerShdw>
        </a:effectLst>
        <a:extLst>
          <a:ext uri="{C572A759-6A51-4108-AA02-DFA0A04FC94B}">
            <ma14:wrappingTextBoxFlag xmlns:ma14="http://schemas.microsoft.com/office/mac/drawingml/2011/main" xmlns="" val="1"/>
          </a:ext>
        </a:extLst>
      </a:spPr>
      <a:bodyPr wrap="none" lIns="50800" tIns="50800" rIns="50800" bIns="50800" anchor="ctr">
        <a:spAutoFit/>
      </a:bodyPr>
      <a:lstStyle>
        <a:defPPr>
          <a:defRPr dirty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sbrf" id="{B085898A-4814-4E57-A65F-766BB6F66A65}" vid="{1B29605C-C6E1-4770-B548-1360CBF7D2B2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488" tIns="39488" rIns="39488" bIns="39488" numCol="1" spcCol="38100" rtlCol="0" anchor="ctr">
        <a:spAutoFit/>
      </a:bodyPr>
      <a:lstStyle>
        <a:defPPr marL="0" marR="0" indent="0" algn="ctr" defTabSz="45412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9488" tIns="39488" rIns="39488" bIns="39488" numCol="1" spcCol="38100" rtlCol="0" anchor="ctr">
        <a:spAutoFit/>
      </a:bodyPr>
      <a:lstStyle>
        <a:defPPr marL="0" marR="0" indent="0" algn="ctr" defTabSz="45412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5195</TotalTime>
  <Words>528</Words>
  <Application>Microsoft Office PowerPoint</Application>
  <PresentationFormat>Произвольный</PresentationFormat>
  <Paragraphs>94</Paragraphs>
  <Slides>13</Slides>
  <Notes>11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6" baseType="lpstr">
      <vt:lpstr>Aharoni</vt:lpstr>
      <vt:lpstr>Arial</vt:lpstr>
      <vt:lpstr>Calibri</vt:lpstr>
      <vt:lpstr>Calibri Light</vt:lpstr>
      <vt:lpstr>Helvetica Light</vt:lpstr>
      <vt:lpstr>Helvetica Neue</vt:lpstr>
      <vt:lpstr>Open Sans</vt:lpstr>
      <vt:lpstr>SBSansDisplay</vt:lpstr>
      <vt:lpstr>SBSansText</vt:lpstr>
      <vt:lpstr>3_tema_sbrf</vt:lpstr>
      <vt:lpstr>Специальное оформление</vt:lpstr>
      <vt:lpstr>1_Специальное оформление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Матвийчук</dc:creator>
  <cp:lastModifiedBy>Шиловский Михаил Михайлович</cp:lastModifiedBy>
  <cp:revision>256</cp:revision>
  <cp:lastPrinted>2025-02-18T11:04:17Z</cp:lastPrinted>
  <dcterms:created xsi:type="dcterms:W3CDTF">2019-03-01T10:19:53Z</dcterms:created>
  <dcterms:modified xsi:type="dcterms:W3CDTF">2025-02-18T12:43:04Z</dcterms:modified>
</cp:coreProperties>
</file>